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56" r:id="rId2"/>
    <p:sldId id="257" r:id="rId3"/>
    <p:sldId id="333" r:id="rId4"/>
    <p:sldId id="336" r:id="rId5"/>
    <p:sldId id="335" r:id="rId6"/>
    <p:sldId id="337" r:id="rId7"/>
    <p:sldId id="339" r:id="rId8"/>
    <p:sldId id="338" r:id="rId9"/>
    <p:sldId id="340" r:id="rId10"/>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025" autoAdjust="0"/>
    <p:restoredTop sz="94660"/>
  </p:normalViewPr>
  <p:slideViewPr>
    <p:cSldViewPr snapToGrid="0">
      <p:cViewPr varScale="1">
        <p:scale>
          <a:sx n="113" d="100"/>
          <a:sy n="113" d="100"/>
        </p:scale>
        <p:origin x="240"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2.png>
</file>

<file path=ppt/media/image4.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2DF21E-2604-4310-AE9E-A1B511C3C355}" type="datetimeFigureOut">
              <a:rPr lang="de-DE" smtClean="0"/>
              <a:t>23.02.2024</a:t>
            </a:fld>
            <a:endParaRPr lang="de-D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C7E9CA7-3AE0-4E08-819A-D5E11DE0371D}" type="slidenum">
              <a:rPr lang="de-DE" smtClean="0"/>
              <a:t>‹#›</a:t>
            </a:fld>
            <a:endParaRPr lang="de-DE"/>
          </a:p>
        </p:txBody>
      </p:sp>
    </p:spTree>
    <p:extLst>
      <p:ext uri="{BB962C8B-B14F-4D97-AF65-F5344CB8AC3E}">
        <p14:creationId xmlns:p14="http://schemas.microsoft.com/office/powerpoint/2010/main" val="20971109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Using data from previous nondestructive tests and integrating them with advanced data-driven methods, we have developed an adaptive sampling algorithm that significantly enhances resource efficiency in this activity.</a:t>
            </a:r>
          </a:p>
          <a:p>
            <a:endParaRPr lang="en-US" dirty="0"/>
          </a:p>
          <a:p>
            <a:pPr marL="158750" indent="0">
              <a:buNone/>
            </a:pPr>
            <a:r>
              <a:rPr lang="en-US" dirty="0"/>
              <a:t>This algorithm leverages NDT data from three distinct tests, like electrical resistivity or electrical potential, each capable of predicting corrosion in the reinforcement bars of a reinforced concrete element.</a:t>
            </a:r>
          </a:p>
          <a:p>
            <a:pPr marL="158750" indent="0">
              <a:buNone/>
            </a:pPr>
            <a:endParaRPr lang="en-US" dirty="0"/>
          </a:p>
          <a:p>
            <a:pPr marL="158750" indent="0">
              <a:buNone/>
            </a:pPr>
            <a:r>
              <a:rPr lang="en-US" dirty="0"/>
              <a:t>By applying Sequential Learning techniques, we have formulated an Advanced Adaptive Sampling Algorithm. </a:t>
            </a:r>
          </a:p>
          <a:p>
            <a:pPr marL="158750" indent="0">
              <a:buNone/>
            </a:pPr>
            <a:endParaRPr lang="en-US" dirty="0"/>
          </a:p>
          <a:p>
            <a:pPr marL="158750" indent="0">
              <a:buNone/>
            </a:pPr>
            <a:r>
              <a:rPr lang="en-US" dirty="0"/>
              <a:t>This algorithm has demonstrated up to five times greater time efficiency in detecting areas of corrosion</a:t>
            </a:r>
            <a:endParaRPr lang="en-GB" dirty="0"/>
          </a:p>
        </p:txBody>
      </p:sp>
    </p:spTree>
    <p:extLst>
      <p:ext uri="{BB962C8B-B14F-4D97-AF65-F5344CB8AC3E}">
        <p14:creationId xmlns:p14="http://schemas.microsoft.com/office/powerpoint/2010/main" val="24339830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ECECEC"/>
                </a:solidFill>
                <a:effectLst/>
                <a:latin typeface="Söhne"/>
              </a:rPr>
              <a:t>Adaptive sampling is a strategy used in various fields, including statistics, machine learning, and environmental science, to efficiently allocate sampling resources. In traditional sampling methods, samples are often collected uniformly across a study area or parameter space. However, in many cases, the points of interest are not uniformly distributed. Adaptive sampling addresses this by adjusting the sampling strategy based on the information gained from initial samples.</a:t>
            </a:r>
          </a:p>
          <a:p>
            <a:pPr algn="l"/>
            <a:r>
              <a:rPr lang="en-US" b="0" i="0" dirty="0">
                <a:solidFill>
                  <a:srgbClr val="ECECEC"/>
                </a:solidFill>
                <a:effectLst/>
                <a:latin typeface="Söhne"/>
              </a:rPr>
              <a:t>The key idea behind adaptive sampling is to 'learn' from the data as it is collected. After initial samples are analyzed, regions or parameters of higher interest, variability, or uncertainty are identified. Subsequent sampling efforts are then concentrated more heavily in these areas. This approach can significantly improve the efficiency and effectiveness of data collection, allowing researchers or algorithms to focus their efforts on the most informative parts of the space.</a:t>
            </a:r>
          </a:p>
          <a:p>
            <a:pPr algn="l"/>
            <a:r>
              <a:rPr lang="en-US" b="0" i="0" dirty="0">
                <a:solidFill>
                  <a:srgbClr val="ECECEC"/>
                </a:solidFill>
                <a:effectLst/>
                <a:latin typeface="Söhne"/>
              </a:rPr>
              <a:t>In practical terms, adaptive sampling might involve initially surveying a broad area to identify regions of interest and then intensifying the sampling effort in those regions to gain more detailed insights. This method is particularly useful in environments where the phenomena of interest are sparsely distributed or when dealing with high-dimensional data spaces in machine learning, where it's crucial to explore the most relevant features more thoroughly</a:t>
            </a:r>
          </a:p>
          <a:p>
            <a:endParaRPr lang="de-DE" dirty="0"/>
          </a:p>
        </p:txBody>
      </p:sp>
      <p:sp>
        <p:nvSpPr>
          <p:cNvPr id="4" name="Slide Number Placeholder 3"/>
          <p:cNvSpPr>
            <a:spLocks noGrp="1"/>
          </p:cNvSpPr>
          <p:nvPr>
            <p:ph type="sldNum" sz="quarter" idx="5"/>
          </p:nvPr>
        </p:nvSpPr>
        <p:spPr/>
        <p:txBody>
          <a:bodyPr/>
          <a:lstStyle/>
          <a:p>
            <a:fld id="{9C7E9CA7-3AE0-4E08-819A-D5E11DE0371D}" type="slidenum">
              <a:rPr lang="de-DE" smtClean="0"/>
              <a:t>5</a:t>
            </a:fld>
            <a:endParaRPr lang="de-DE"/>
          </a:p>
        </p:txBody>
      </p:sp>
    </p:spTree>
    <p:extLst>
      <p:ext uri="{BB962C8B-B14F-4D97-AF65-F5344CB8AC3E}">
        <p14:creationId xmlns:p14="http://schemas.microsoft.com/office/powerpoint/2010/main" val="17268836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US" b="1" i="0" dirty="0">
                <a:solidFill>
                  <a:srgbClr val="ECECEC"/>
                </a:solidFill>
                <a:effectLst/>
                <a:latin typeface="Söhne"/>
              </a:rPr>
              <a:t>Prediction Likelihood:</a:t>
            </a:r>
            <a:r>
              <a:rPr lang="en-US" b="0" i="0" dirty="0">
                <a:solidFill>
                  <a:srgbClr val="ECECEC"/>
                </a:solidFill>
                <a:effectLst/>
                <a:latin typeface="Söhne"/>
              </a:rPr>
              <a:t> This parameter assesses the probability or likelihood that a given sample or data point belongs to a particular category or exhibits a specific characteristic of interest. In adaptive sampling, this measure helps prioritize areas or instances that are most likely to yield valuable information according to the model's current understanding.</a:t>
            </a:r>
          </a:p>
          <a:p>
            <a:pPr algn="l">
              <a:buFont typeface="+mj-lt"/>
              <a:buAutoNum type="arabicPeriod"/>
            </a:pPr>
            <a:r>
              <a:rPr lang="en-US" b="1" i="0" dirty="0">
                <a:solidFill>
                  <a:srgbClr val="ECECEC"/>
                </a:solidFill>
                <a:effectLst/>
                <a:latin typeface="Söhne"/>
              </a:rPr>
              <a:t>Diversity Score:</a:t>
            </a:r>
            <a:r>
              <a:rPr lang="en-US" b="0" i="0" dirty="0">
                <a:solidFill>
                  <a:srgbClr val="ECECEC"/>
                </a:solidFill>
                <a:effectLst/>
                <a:latin typeface="Söhne"/>
              </a:rPr>
              <a:t> The diversity score evaluates how different or unique a sample is compared to already collected samples. By prioritizing high diversity scores, adaptive sampling ensures a broad and varied dataset. This diversity is crucial for avoiding over-sampling of similar instances, which can lead to biased models and overlooked areas in the parameter space.</a:t>
            </a:r>
          </a:p>
          <a:p>
            <a:pPr algn="l">
              <a:buFont typeface="+mj-lt"/>
              <a:buAutoNum type="arabicPeriod"/>
            </a:pPr>
            <a:r>
              <a:rPr lang="en-US" b="1" i="0" dirty="0">
                <a:solidFill>
                  <a:srgbClr val="ECECEC"/>
                </a:solidFill>
                <a:effectLst/>
                <a:latin typeface="Söhne"/>
              </a:rPr>
              <a:t>Uncertainty:</a:t>
            </a:r>
            <a:r>
              <a:rPr lang="en-US" b="0" i="0" dirty="0">
                <a:solidFill>
                  <a:srgbClr val="ECECEC"/>
                </a:solidFill>
                <a:effectLst/>
                <a:latin typeface="Söhne"/>
              </a:rPr>
              <a:t> This parameter measures the model's confidence in its predictions for a given sample. Samples with high uncertainty are those where the model is least sure of its prediction. By focusing on these uncertain areas, adaptive sampling aims to collect more information where it is needed most, thereby improving the model's performance and confidence over time.</a:t>
            </a:r>
          </a:p>
          <a:p>
            <a:pPr algn="l"/>
            <a:r>
              <a:rPr lang="en-US" b="0" i="0" dirty="0">
                <a:solidFill>
                  <a:srgbClr val="ECECEC"/>
                </a:solidFill>
                <a:effectLst/>
                <a:latin typeface="Söhne"/>
              </a:rPr>
              <a:t>In essence, adaptive sampling uses these parameters to dynamically adjust where it collects data. By considering prediction likelihood, it focuses on probable points of interest; through diversity scoring, it ensures a wide-ranging and representative dataset; and by prioritizing uncertainty, it addresses gaps in the model's knowledge, leading to a more robust and accurate understanding of the studied phenomenon.</a:t>
            </a:r>
          </a:p>
          <a:p>
            <a:endParaRPr lang="de-DE" dirty="0"/>
          </a:p>
        </p:txBody>
      </p:sp>
      <p:sp>
        <p:nvSpPr>
          <p:cNvPr id="4" name="Slide Number Placeholder 3"/>
          <p:cNvSpPr>
            <a:spLocks noGrp="1"/>
          </p:cNvSpPr>
          <p:nvPr>
            <p:ph type="sldNum" sz="quarter" idx="5"/>
          </p:nvPr>
        </p:nvSpPr>
        <p:spPr/>
        <p:txBody>
          <a:bodyPr/>
          <a:lstStyle/>
          <a:p>
            <a:fld id="{9C7E9CA7-3AE0-4E08-819A-D5E11DE0371D}" type="slidenum">
              <a:rPr lang="de-DE" smtClean="0"/>
              <a:t>6</a:t>
            </a:fld>
            <a:endParaRPr lang="de-DE"/>
          </a:p>
        </p:txBody>
      </p:sp>
    </p:spTree>
    <p:extLst>
      <p:ext uri="{BB962C8B-B14F-4D97-AF65-F5344CB8AC3E}">
        <p14:creationId xmlns:p14="http://schemas.microsoft.com/office/powerpoint/2010/main" val="16148027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r>
              <a:rPr lang="en-US" b="1" i="0" dirty="0">
                <a:solidFill>
                  <a:srgbClr val="ECECEC"/>
                </a:solidFill>
                <a:effectLst/>
                <a:latin typeface="Söhne"/>
              </a:rPr>
              <a:t>True Negatives (TN): 23697</a:t>
            </a:r>
            <a:r>
              <a:rPr lang="en-US" b="0" i="0" dirty="0">
                <a:solidFill>
                  <a:srgbClr val="ECECEC"/>
                </a:solidFill>
                <a:effectLst/>
                <a:latin typeface="Söhne"/>
              </a:rPr>
              <a:t> - The number of correctly predicted negative (No Corrosion) instances.</a:t>
            </a:r>
          </a:p>
          <a:p>
            <a:pPr algn="l">
              <a:buFont typeface="Arial" panose="020B0604020202020204" pitchFamily="34" charset="0"/>
              <a:buChar char="•"/>
            </a:pPr>
            <a:r>
              <a:rPr lang="en-US" b="1" i="0" dirty="0">
                <a:solidFill>
                  <a:srgbClr val="ECECEC"/>
                </a:solidFill>
                <a:effectLst/>
                <a:latin typeface="Söhne"/>
              </a:rPr>
              <a:t>False Positives (FP): 183</a:t>
            </a:r>
            <a:r>
              <a:rPr lang="en-US" b="0" i="0" dirty="0">
                <a:solidFill>
                  <a:srgbClr val="ECECEC"/>
                </a:solidFill>
                <a:effectLst/>
                <a:latin typeface="Söhne"/>
              </a:rPr>
              <a:t> - The number of negative instances incorrectly classified as positive (Corrosion).</a:t>
            </a:r>
          </a:p>
          <a:p>
            <a:pPr algn="l">
              <a:buFont typeface="Arial" panose="020B0604020202020204" pitchFamily="34" charset="0"/>
              <a:buChar char="•"/>
            </a:pPr>
            <a:r>
              <a:rPr lang="en-US" b="1" i="0" dirty="0">
                <a:solidFill>
                  <a:srgbClr val="ECECEC"/>
                </a:solidFill>
                <a:effectLst/>
                <a:latin typeface="Söhne"/>
              </a:rPr>
              <a:t>False Negatives (FN): 258</a:t>
            </a:r>
            <a:r>
              <a:rPr lang="en-US" b="0" i="0" dirty="0">
                <a:solidFill>
                  <a:srgbClr val="ECECEC"/>
                </a:solidFill>
                <a:effectLst/>
                <a:latin typeface="Söhne"/>
              </a:rPr>
              <a:t> - The number of positive instances incorrectly classified as negative.</a:t>
            </a:r>
          </a:p>
          <a:p>
            <a:pPr algn="l">
              <a:buFont typeface="Arial" panose="020B0604020202020204" pitchFamily="34" charset="0"/>
              <a:buChar char="•"/>
            </a:pPr>
            <a:r>
              <a:rPr lang="en-US" b="1" i="0" dirty="0">
                <a:solidFill>
                  <a:srgbClr val="ECECEC"/>
                </a:solidFill>
                <a:effectLst/>
                <a:latin typeface="Söhne"/>
              </a:rPr>
              <a:t>True Positives (TP): 486</a:t>
            </a:r>
            <a:r>
              <a:rPr lang="en-US" b="0" i="0" dirty="0">
                <a:solidFill>
                  <a:srgbClr val="ECECEC"/>
                </a:solidFill>
                <a:effectLst/>
                <a:latin typeface="Söhne"/>
              </a:rPr>
              <a:t> - The number of correctly predicted positive (Corrosion) instances.</a:t>
            </a:r>
          </a:p>
          <a:p>
            <a:pPr algn="l">
              <a:buFont typeface="Arial" panose="020B0604020202020204" pitchFamily="34" charset="0"/>
              <a:buChar char="•"/>
            </a:pPr>
            <a:r>
              <a:rPr lang="en-US" b="1" i="0" dirty="0">
                <a:solidFill>
                  <a:srgbClr val="ECECEC"/>
                </a:solidFill>
                <a:effectLst/>
                <a:latin typeface="Söhne"/>
              </a:rPr>
              <a:t>Precision (Class 0: 0.99, Class 1: 0.73):</a:t>
            </a:r>
            <a:r>
              <a:rPr lang="en-US" b="0" i="0" dirty="0">
                <a:solidFill>
                  <a:srgbClr val="ECECEC"/>
                </a:solidFill>
                <a:effectLst/>
                <a:latin typeface="Söhne"/>
              </a:rPr>
              <a:t> Precision is the ratio of correctly predicted positive observations to the total predicted positives. High precision for Class 0 indicates that the model is very reliable when it predicts a case as No Corrosion. The precision for Class 1 is lower, suggesting more false positives in the Corrosion predictions.</a:t>
            </a:r>
          </a:p>
          <a:p>
            <a:pPr algn="l">
              <a:buFont typeface="Arial" panose="020B0604020202020204" pitchFamily="34" charset="0"/>
              <a:buChar char="•"/>
            </a:pPr>
            <a:r>
              <a:rPr lang="en-US" b="1" i="0" dirty="0">
                <a:solidFill>
                  <a:srgbClr val="ECECEC"/>
                </a:solidFill>
                <a:effectLst/>
                <a:latin typeface="Söhne"/>
              </a:rPr>
              <a:t>Recall (Class 0: 0.99, Class 1: 0.65):</a:t>
            </a:r>
            <a:r>
              <a:rPr lang="en-US" b="0" i="0" dirty="0">
                <a:solidFill>
                  <a:srgbClr val="ECECEC"/>
                </a:solidFill>
                <a:effectLst/>
                <a:latin typeface="Söhne"/>
              </a:rPr>
              <a:t> Recall (also known as sensitivity) measures the ratio of correctly predicted positive observations to all actual positives. The model has high recall for Class 0 but moderate recall for Class 1, indicating it misses some actual Corrosion cases.</a:t>
            </a:r>
          </a:p>
          <a:p>
            <a:pPr algn="l">
              <a:buFont typeface="Arial" panose="020B0604020202020204" pitchFamily="34" charset="0"/>
              <a:buChar char="•"/>
            </a:pPr>
            <a:r>
              <a:rPr lang="en-US" b="1" i="0" dirty="0">
                <a:solidFill>
                  <a:srgbClr val="ECECEC"/>
                </a:solidFill>
                <a:effectLst/>
                <a:latin typeface="Söhne"/>
              </a:rPr>
              <a:t>F1-Score (Class 0: 0.99, Class 1: 0.69):</a:t>
            </a:r>
            <a:r>
              <a:rPr lang="en-US" b="0" i="0" dirty="0">
                <a:solidFill>
                  <a:srgbClr val="ECECEC"/>
                </a:solidFill>
                <a:effectLst/>
                <a:latin typeface="Söhne"/>
              </a:rPr>
              <a:t> The F1 score is the weighted average of Precision and Recall. Therefore, this score takes both false positives and false negatives into account. High F1 scores for Class 0 and a moderate score for Class 1 indicate good performance on No Corrosion predictions and reasonable performance on Corrosion predictions.</a:t>
            </a:r>
          </a:p>
          <a:p>
            <a:pPr algn="l">
              <a:buFont typeface="Arial" panose="020B0604020202020204" pitchFamily="34" charset="0"/>
              <a:buChar char="•"/>
            </a:pPr>
            <a:r>
              <a:rPr lang="en-US" b="1" i="0" dirty="0">
                <a:solidFill>
                  <a:srgbClr val="ECECEC"/>
                </a:solidFill>
                <a:effectLst/>
                <a:latin typeface="Söhne"/>
              </a:rPr>
              <a:t>Support:</a:t>
            </a:r>
            <a:r>
              <a:rPr lang="en-US" b="0" i="0" dirty="0">
                <a:solidFill>
                  <a:srgbClr val="ECECEC"/>
                </a:solidFill>
                <a:effectLst/>
                <a:latin typeface="Söhne"/>
              </a:rPr>
              <a:t> The support is the number of actual occurrences of each class in the dataset. There were 23,880 cases of No Corrosion and 744 cases of Corrosion.</a:t>
            </a:r>
          </a:p>
          <a:p>
            <a:pPr algn="l">
              <a:buFont typeface="Arial" panose="020B0604020202020204" pitchFamily="34" charset="0"/>
              <a:buChar char="•"/>
            </a:pPr>
            <a:r>
              <a:rPr lang="en-US" b="1" i="0" dirty="0">
                <a:solidFill>
                  <a:srgbClr val="ECECEC"/>
                </a:solidFill>
                <a:effectLst/>
                <a:latin typeface="Söhne"/>
              </a:rPr>
              <a:t>Accuracy: 0.98</a:t>
            </a:r>
            <a:r>
              <a:rPr lang="en-US" b="0" i="0" dirty="0">
                <a:solidFill>
                  <a:srgbClr val="ECECEC"/>
                </a:solidFill>
                <a:effectLst/>
                <a:latin typeface="Söhne"/>
              </a:rPr>
              <a:t> - The ratio of correctly predicted observations to the total observations. High accuracy indicates the model performs well overall, but it's important to consider the balance between classes, as accuracy can be misleading in imbalanced datasets.</a:t>
            </a:r>
          </a:p>
          <a:p>
            <a:pPr algn="l">
              <a:buFont typeface="Arial" panose="020B0604020202020204" pitchFamily="34" charset="0"/>
              <a:buChar char="•"/>
            </a:pPr>
            <a:r>
              <a:rPr lang="en-US" b="1" i="0" dirty="0">
                <a:solidFill>
                  <a:srgbClr val="ECECEC"/>
                </a:solidFill>
                <a:effectLst/>
                <a:latin typeface="Söhne"/>
              </a:rPr>
              <a:t>Macro Avg and Weighted Avg:</a:t>
            </a:r>
            <a:r>
              <a:rPr lang="en-US" b="0" i="0" dirty="0">
                <a:solidFill>
                  <a:srgbClr val="ECECEC"/>
                </a:solidFill>
                <a:effectLst/>
                <a:latin typeface="Söhne"/>
              </a:rPr>
              <a:t> These averages provide a summary of the precision, recall, and F1-score across the classes. The macro average calculates the metric independently for each class and then takes the average (treating all classes equally), resulting in a macro average F1-score of 0.84. The weighted average calculates metrics for each class, considering the support, and then takes the weighted mean, resulting in a weighted average F1-score of 0.98, which is influenced by the model's high performance on the more prevalent No Corrosion class.</a:t>
            </a:r>
          </a:p>
          <a:p>
            <a:endParaRPr lang="de-DE" dirty="0"/>
          </a:p>
        </p:txBody>
      </p:sp>
      <p:sp>
        <p:nvSpPr>
          <p:cNvPr id="4" name="Slide Number Placeholder 3"/>
          <p:cNvSpPr>
            <a:spLocks noGrp="1"/>
          </p:cNvSpPr>
          <p:nvPr>
            <p:ph type="sldNum" sz="quarter" idx="5"/>
          </p:nvPr>
        </p:nvSpPr>
        <p:spPr/>
        <p:txBody>
          <a:bodyPr/>
          <a:lstStyle/>
          <a:p>
            <a:fld id="{9C7E9CA7-3AE0-4E08-819A-D5E11DE0371D}" type="slidenum">
              <a:rPr lang="de-DE" smtClean="0"/>
              <a:t>7</a:t>
            </a:fld>
            <a:endParaRPr lang="de-DE"/>
          </a:p>
        </p:txBody>
      </p:sp>
    </p:spTree>
    <p:extLst>
      <p:ext uri="{BB962C8B-B14F-4D97-AF65-F5344CB8AC3E}">
        <p14:creationId xmlns:p14="http://schemas.microsoft.com/office/powerpoint/2010/main" val="10247461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effectLst/>
                <a:latin typeface="Söhne"/>
              </a:rPr>
              <a:t>RF + GPR</a:t>
            </a:r>
          </a:p>
          <a:p>
            <a:pPr algn="l"/>
            <a:r>
              <a:rPr lang="en-US" b="0" i="0" dirty="0">
                <a:effectLst/>
                <a:latin typeface="Söhne"/>
              </a:rPr>
              <a:t> Experiment 17 Initial sample = 4</a:t>
            </a:r>
          </a:p>
          <a:p>
            <a:pPr algn="l"/>
            <a:r>
              <a:rPr lang="en-US" b="0" i="0" dirty="0">
                <a:effectLst/>
                <a:latin typeface="Söhne"/>
              </a:rPr>
              <a:t> Total iterations: 25 Total unique samples evaluated (including initial samples): 26</a:t>
            </a:r>
          </a:p>
          <a:p>
            <a:pPr algn="l"/>
            <a:r>
              <a:rPr lang="en-US" b="0" i="0" dirty="0">
                <a:effectLst/>
                <a:latin typeface="Söhne"/>
              </a:rPr>
              <a:t> Total corrosion points detected (including initial samples): 7 </a:t>
            </a:r>
          </a:p>
          <a:p>
            <a:pPr algn="l"/>
            <a:r>
              <a:rPr lang="en-US" b="0" i="0" dirty="0">
                <a:effectLst/>
                <a:latin typeface="Söhne"/>
              </a:rPr>
              <a:t>Corrosion detected in iterations: [0, 3, 6, 8, 11, 15, 22]</a:t>
            </a:r>
          </a:p>
          <a:p>
            <a:pPr algn="l"/>
            <a:endParaRPr lang="en-US" b="0" i="0" dirty="0">
              <a:effectLst/>
              <a:latin typeface="Söhne"/>
            </a:endParaRPr>
          </a:p>
          <a:p>
            <a:pPr algn="l"/>
            <a:r>
              <a:rPr lang="en-US" b="0" i="0" dirty="0">
                <a:effectLst/>
                <a:latin typeface="Söhne"/>
              </a:rPr>
              <a:t> Initial Sample 20 </a:t>
            </a:r>
          </a:p>
          <a:p>
            <a:pPr algn="l"/>
            <a:r>
              <a:rPr lang="en-US" b="0" i="0" dirty="0">
                <a:effectLst/>
                <a:latin typeface="Söhne"/>
              </a:rPr>
              <a:t>Total iterations: 25 </a:t>
            </a:r>
          </a:p>
          <a:p>
            <a:pPr algn="l"/>
            <a:r>
              <a:rPr lang="en-US" b="0" i="0" dirty="0">
                <a:effectLst/>
                <a:latin typeface="Söhne"/>
              </a:rPr>
              <a:t>Total unique samples evaluated (including initial samples): 44</a:t>
            </a:r>
          </a:p>
          <a:p>
            <a:pPr algn="l"/>
            <a:r>
              <a:rPr lang="en-US" b="0" i="0" dirty="0">
                <a:effectLst/>
                <a:latin typeface="Söhne"/>
              </a:rPr>
              <a:t> Total corrosion points detected (including initial samples): 6</a:t>
            </a:r>
          </a:p>
          <a:p>
            <a:pPr algn="l"/>
            <a:r>
              <a:rPr lang="en-US" b="0" i="0" dirty="0">
                <a:effectLst/>
                <a:latin typeface="Söhne"/>
              </a:rPr>
              <a:t> Corrosion detected in iterations: [1, 2, 5, 6, 15, 17] </a:t>
            </a:r>
          </a:p>
          <a:p>
            <a:pPr algn="l"/>
            <a:endParaRPr lang="en-US" b="0" i="0" dirty="0">
              <a:effectLst/>
              <a:latin typeface="Söhne"/>
            </a:endParaRPr>
          </a:p>
          <a:p>
            <a:pPr algn="l"/>
            <a:r>
              <a:rPr lang="en-US" b="0" i="0" dirty="0">
                <a:effectLst/>
                <a:latin typeface="Söhne"/>
              </a:rPr>
              <a:t>Experiment 18 Initial Sample=4 </a:t>
            </a:r>
          </a:p>
          <a:p>
            <a:pPr algn="l"/>
            <a:r>
              <a:rPr lang="en-US" b="0" i="0" dirty="0">
                <a:effectLst/>
                <a:latin typeface="Söhne"/>
              </a:rPr>
              <a:t>Total iterations: 25 Total unique samples evaluated (including initial samples): 27</a:t>
            </a:r>
          </a:p>
          <a:p>
            <a:pPr algn="l"/>
            <a:r>
              <a:rPr lang="en-US" b="0" i="0" dirty="0">
                <a:effectLst/>
                <a:latin typeface="Söhne"/>
              </a:rPr>
              <a:t> Total corrosion points detected (including initial samples): 4 </a:t>
            </a:r>
          </a:p>
          <a:p>
            <a:pPr algn="l"/>
            <a:r>
              <a:rPr lang="en-US" b="0" i="0" dirty="0">
                <a:effectLst/>
                <a:latin typeface="Söhne"/>
              </a:rPr>
              <a:t>Corrosion detected in iterations: [1, 7, 15, 19]</a:t>
            </a:r>
          </a:p>
          <a:p>
            <a:pPr algn="l"/>
            <a:endParaRPr lang="en-US" b="0" i="0" dirty="0">
              <a:effectLst/>
              <a:latin typeface="Söhne"/>
            </a:endParaRPr>
          </a:p>
          <a:p>
            <a:pPr algn="l"/>
            <a:r>
              <a:rPr lang="en-US" b="0" i="0" dirty="0">
                <a:effectLst/>
                <a:latin typeface="Söhne"/>
              </a:rPr>
              <a:t> Initial Sample 20 </a:t>
            </a:r>
          </a:p>
          <a:p>
            <a:pPr algn="l"/>
            <a:r>
              <a:rPr lang="en-US" b="0" i="0" dirty="0">
                <a:effectLst/>
                <a:latin typeface="Söhne"/>
              </a:rPr>
              <a:t>Total iterations: 25 Total unique samples evaluated (including initial samples): 40</a:t>
            </a:r>
          </a:p>
          <a:p>
            <a:pPr algn="l"/>
            <a:r>
              <a:rPr lang="en-US" b="0" i="0" dirty="0">
                <a:effectLst/>
                <a:latin typeface="Söhne"/>
              </a:rPr>
              <a:t> Total corrosion points detected (including initial samples): 3</a:t>
            </a:r>
          </a:p>
          <a:p>
            <a:pPr algn="l"/>
            <a:r>
              <a:rPr lang="en-US" b="0" i="0" dirty="0">
                <a:effectLst/>
                <a:latin typeface="Söhne"/>
              </a:rPr>
              <a:t> Corrosion detected in iterations: [1, 11, 15]</a:t>
            </a:r>
          </a:p>
          <a:p>
            <a:pPr algn="l"/>
            <a:endParaRPr lang="en-US" b="0" i="0" dirty="0">
              <a:effectLst/>
              <a:latin typeface="Söhne"/>
            </a:endParaRPr>
          </a:p>
          <a:p>
            <a:pPr algn="l"/>
            <a:r>
              <a:rPr lang="en-US" b="0" i="0" dirty="0">
                <a:effectLst/>
                <a:latin typeface="Söhne"/>
              </a:rPr>
              <a:t> LR + GPR </a:t>
            </a:r>
          </a:p>
          <a:p>
            <a:pPr algn="l"/>
            <a:r>
              <a:rPr lang="en-US" b="0" i="0" dirty="0">
                <a:effectLst/>
                <a:latin typeface="Söhne"/>
              </a:rPr>
              <a:t>Experiment 17 Initial Sample 4 </a:t>
            </a:r>
          </a:p>
          <a:p>
            <a:pPr algn="l"/>
            <a:r>
              <a:rPr lang="en-US" b="0" i="0" dirty="0">
                <a:effectLst/>
                <a:latin typeface="Söhne"/>
              </a:rPr>
              <a:t>Total iterations: 25</a:t>
            </a:r>
          </a:p>
          <a:p>
            <a:pPr algn="l"/>
            <a:r>
              <a:rPr lang="en-US" b="0" i="0" dirty="0">
                <a:effectLst/>
                <a:latin typeface="Söhne"/>
              </a:rPr>
              <a:t> Total unique samples evaluated (including initial samples): 28</a:t>
            </a:r>
          </a:p>
          <a:p>
            <a:pPr algn="l"/>
            <a:r>
              <a:rPr lang="en-US" b="0" i="0" dirty="0">
                <a:effectLst/>
                <a:latin typeface="Söhne"/>
              </a:rPr>
              <a:t> Total corrosion points detected (including initial samples): 9 </a:t>
            </a:r>
          </a:p>
          <a:p>
            <a:pPr algn="l"/>
            <a:r>
              <a:rPr lang="en-US" b="0" i="0" dirty="0">
                <a:effectLst/>
                <a:latin typeface="Söhne"/>
              </a:rPr>
              <a:t>Corrosion detected in iterations: [0, 1, 3, 7, 9, 14, 18, 22, 24]</a:t>
            </a:r>
          </a:p>
          <a:p>
            <a:pPr algn="l"/>
            <a:endParaRPr lang="en-US" b="0" i="0" dirty="0">
              <a:effectLst/>
              <a:latin typeface="Söhne"/>
            </a:endParaRPr>
          </a:p>
          <a:p>
            <a:pPr algn="l"/>
            <a:r>
              <a:rPr lang="en-US" b="0" i="0" dirty="0">
                <a:effectLst/>
                <a:latin typeface="Söhne"/>
              </a:rPr>
              <a:t> Initial Sample 20 </a:t>
            </a:r>
          </a:p>
          <a:p>
            <a:pPr algn="l"/>
            <a:r>
              <a:rPr lang="en-US" b="0" i="0" dirty="0">
                <a:effectLst/>
                <a:latin typeface="Söhne"/>
              </a:rPr>
              <a:t>Total iterations: 25 </a:t>
            </a:r>
          </a:p>
          <a:p>
            <a:pPr algn="l"/>
            <a:r>
              <a:rPr lang="en-US" b="0" i="0" dirty="0">
                <a:effectLst/>
                <a:latin typeface="Söhne"/>
              </a:rPr>
              <a:t>Total unique samples evaluated (including initial samples): 43</a:t>
            </a:r>
          </a:p>
          <a:p>
            <a:pPr algn="l"/>
            <a:r>
              <a:rPr lang="en-US" b="0" i="0" dirty="0">
                <a:effectLst/>
                <a:latin typeface="Söhne"/>
              </a:rPr>
              <a:t> Total corrosion points detected (including initial samples): 7 </a:t>
            </a:r>
          </a:p>
          <a:p>
            <a:pPr algn="l"/>
            <a:r>
              <a:rPr lang="en-US" b="0" i="0" dirty="0">
                <a:effectLst/>
                <a:latin typeface="Söhne"/>
              </a:rPr>
              <a:t>Corrosion detected in iterations: [1, 2, 5, 9, 13, 16, 17] </a:t>
            </a:r>
          </a:p>
          <a:p>
            <a:pPr algn="l"/>
            <a:endParaRPr lang="en-US" b="0" i="0" dirty="0">
              <a:effectLst/>
              <a:latin typeface="Söhne"/>
            </a:endParaRPr>
          </a:p>
          <a:p>
            <a:pPr algn="l"/>
            <a:r>
              <a:rPr lang="en-US" b="0" i="0" dirty="0">
                <a:effectLst/>
                <a:latin typeface="Söhne"/>
              </a:rPr>
              <a:t>Experiment 18 Initial Sample 4</a:t>
            </a:r>
          </a:p>
          <a:p>
            <a:pPr algn="l"/>
            <a:r>
              <a:rPr lang="en-US" b="0" i="0" dirty="0">
                <a:effectLst/>
                <a:latin typeface="Söhne"/>
              </a:rPr>
              <a:t> Total iterations: 25</a:t>
            </a:r>
          </a:p>
          <a:p>
            <a:pPr algn="l"/>
            <a:r>
              <a:rPr lang="en-US" b="0" i="0" dirty="0">
                <a:effectLst/>
                <a:latin typeface="Söhne"/>
              </a:rPr>
              <a:t> Total unique samples evaluated (including initial samples): 27</a:t>
            </a:r>
          </a:p>
          <a:p>
            <a:pPr algn="l"/>
            <a:r>
              <a:rPr lang="en-US" b="0" i="0" dirty="0">
                <a:effectLst/>
                <a:latin typeface="Söhne"/>
              </a:rPr>
              <a:t> Total corrosion points detected (including initial samples): 5 </a:t>
            </a:r>
          </a:p>
          <a:p>
            <a:pPr algn="l"/>
            <a:r>
              <a:rPr lang="en-US" b="0" i="0" dirty="0">
                <a:effectLst/>
                <a:latin typeface="Söhne"/>
              </a:rPr>
              <a:t>Corrosion detected in iterations: [1, 5, 7, 16, 18]</a:t>
            </a:r>
          </a:p>
          <a:p>
            <a:pPr algn="l"/>
            <a:r>
              <a:rPr lang="en-US" b="0" i="0" dirty="0">
                <a:effectLst/>
                <a:latin typeface="Söhne"/>
              </a:rPr>
              <a:t> Initial Sample 20 Total iterations: 25 </a:t>
            </a:r>
          </a:p>
          <a:p>
            <a:pPr algn="l"/>
            <a:r>
              <a:rPr lang="en-US" b="0" i="0" dirty="0">
                <a:effectLst/>
                <a:latin typeface="Söhne"/>
              </a:rPr>
              <a:t>Total unique samples evaluated (including initial samples): 43</a:t>
            </a:r>
          </a:p>
          <a:p>
            <a:pPr algn="l"/>
            <a:r>
              <a:rPr lang="en-US" b="0" i="0" dirty="0">
                <a:effectLst/>
                <a:latin typeface="Söhne"/>
              </a:rPr>
              <a:t> Total corrosion points detected (including initial samples): 6 </a:t>
            </a:r>
          </a:p>
          <a:p>
            <a:pPr algn="l"/>
            <a:r>
              <a:rPr lang="en-US" b="0" i="0" dirty="0">
                <a:effectLst/>
                <a:latin typeface="Söhne"/>
              </a:rPr>
              <a:t>Corrosion detected in iterations: [1, 7, 11, 17, 23, 24]</a:t>
            </a:r>
          </a:p>
          <a:p>
            <a:br>
              <a:rPr lang="en-US" b="0" i="0" dirty="0">
                <a:effectLst/>
                <a:latin typeface="Söhne"/>
              </a:rPr>
            </a:br>
            <a:endParaRPr lang="de-DE" dirty="0"/>
          </a:p>
        </p:txBody>
      </p:sp>
      <p:sp>
        <p:nvSpPr>
          <p:cNvPr id="4" name="Slide Number Placeholder 3"/>
          <p:cNvSpPr>
            <a:spLocks noGrp="1"/>
          </p:cNvSpPr>
          <p:nvPr>
            <p:ph type="sldNum" sz="quarter" idx="5"/>
          </p:nvPr>
        </p:nvSpPr>
        <p:spPr/>
        <p:txBody>
          <a:bodyPr/>
          <a:lstStyle/>
          <a:p>
            <a:fld id="{9C7E9CA7-3AE0-4E08-819A-D5E11DE0371D}" type="slidenum">
              <a:rPr lang="de-DE" smtClean="0"/>
              <a:t>8</a:t>
            </a:fld>
            <a:endParaRPr lang="de-DE"/>
          </a:p>
        </p:txBody>
      </p:sp>
    </p:spTree>
    <p:extLst>
      <p:ext uri="{BB962C8B-B14F-4D97-AF65-F5344CB8AC3E}">
        <p14:creationId xmlns:p14="http://schemas.microsoft.com/office/powerpoint/2010/main" val="23908277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22FCCB-1B3C-3B93-687D-087B3B14320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de-DE"/>
          </a:p>
        </p:txBody>
      </p:sp>
      <p:sp>
        <p:nvSpPr>
          <p:cNvPr id="3" name="Subtitle 2">
            <a:extLst>
              <a:ext uri="{FF2B5EF4-FFF2-40B4-BE49-F238E27FC236}">
                <a16:creationId xmlns:a16="http://schemas.microsoft.com/office/drawing/2014/main" id="{308465AB-B258-AC8C-80BD-A00EECBC637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de-DE"/>
          </a:p>
        </p:txBody>
      </p:sp>
      <p:sp>
        <p:nvSpPr>
          <p:cNvPr id="4" name="Date Placeholder 3">
            <a:extLst>
              <a:ext uri="{FF2B5EF4-FFF2-40B4-BE49-F238E27FC236}">
                <a16:creationId xmlns:a16="http://schemas.microsoft.com/office/drawing/2014/main" id="{278E6DB9-4186-5EBD-8A25-C09C14B137D5}"/>
              </a:ext>
            </a:extLst>
          </p:cNvPr>
          <p:cNvSpPr>
            <a:spLocks noGrp="1"/>
          </p:cNvSpPr>
          <p:nvPr>
            <p:ph type="dt" sz="half" idx="10"/>
          </p:nvPr>
        </p:nvSpPr>
        <p:spPr/>
        <p:txBody>
          <a:bodyPr/>
          <a:lstStyle/>
          <a:p>
            <a:fld id="{0F3FF911-FFA2-4E3E-81ED-11B9E36A1BA0}" type="datetimeFigureOut">
              <a:rPr lang="de-DE" smtClean="0"/>
              <a:t>23.02.2024</a:t>
            </a:fld>
            <a:endParaRPr lang="de-DE"/>
          </a:p>
        </p:txBody>
      </p:sp>
      <p:sp>
        <p:nvSpPr>
          <p:cNvPr id="5" name="Footer Placeholder 4">
            <a:extLst>
              <a:ext uri="{FF2B5EF4-FFF2-40B4-BE49-F238E27FC236}">
                <a16:creationId xmlns:a16="http://schemas.microsoft.com/office/drawing/2014/main" id="{AD007B42-C447-E013-5E14-C5A819FD3D30}"/>
              </a:ext>
            </a:extLst>
          </p:cNvPr>
          <p:cNvSpPr>
            <a:spLocks noGrp="1"/>
          </p:cNvSpPr>
          <p:nvPr>
            <p:ph type="ftr" sz="quarter" idx="11"/>
          </p:nvPr>
        </p:nvSpPr>
        <p:spPr/>
        <p:txBody>
          <a:bodyPr/>
          <a:lstStyle/>
          <a:p>
            <a:endParaRPr lang="de-DE"/>
          </a:p>
        </p:txBody>
      </p:sp>
      <p:sp>
        <p:nvSpPr>
          <p:cNvPr id="6" name="Slide Number Placeholder 5">
            <a:extLst>
              <a:ext uri="{FF2B5EF4-FFF2-40B4-BE49-F238E27FC236}">
                <a16:creationId xmlns:a16="http://schemas.microsoft.com/office/drawing/2014/main" id="{A0039FBB-A509-20CC-A6BE-CEE002A6F692}"/>
              </a:ext>
            </a:extLst>
          </p:cNvPr>
          <p:cNvSpPr>
            <a:spLocks noGrp="1"/>
          </p:cNvSpPr>
          <p:nvPr>
            <p:ph type="sldNum" sz="quarter" idx="12"/>
          </p:nvPr>
        </p:nvSpPr>
        <p:spPr/>
        <p:txBody>
          <a:bodyPr/>
          <a:lstStyle/>
          <a:p>
            <a:fld id="{B6D492C6-1562-48E3-AC1E-1C044D6864FD}" type="slidenum">
              <a:rPr lang="de-DE" smtClean="0"/>
              <a:t>‹#›</a:t>
            </a:fld>
            <a:endParaRPr lang="de-DE"/>
          </a:p>
        </p:txBody>
      </p:sp>
    </p:spTree>
    <p:extLst>
      <p:ext uri="{BB962C8B-B14F-4D97-AF65-F5344CB8AC3E}">
        <p14:creationId xmlns:p14="http://schemas.microsoft.com/office/powerpoint/2010/main" val="5771929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9D2C7E-1539-A8AB-30B2-2D1F5EE761C1}"/>
              </a:ext>
            </a:extLst>
          </p:cNvPr>
          <p:cNvSpPr>
            <a:spLocks noGrp="1"/>
          </p:cNvSpPr>
          <p:nvPr>
            <p:ph type="title"/>
          </p:nvPr>
        </p:nvSpPr>
        <p:spPr/>
        <p:txBody>
          <a:bodyPr/>
          <a:lstStyle/>
          <a:p>
            <a:r>
              <a:rPr lang="en-US"/>
              <a:t>Click to edit Master title style</a:t>
            </a:r>
            <a:endParaRPr lang="de-DE"/>
          </a:p>
        </p:txBody>
      </p:sp>
      <p:sp>
        <p:nvSpPr>
          <p:cNvPr id="3" name="Vertical Text Placeholder 2">
            <a:extLst>
              <a:ext uri="{FF2B5EF4-FFF2-40B4-BE49-F238E27FC236}">
                <a16:creationId xmlns:a16="http://schemas.microsoft.com/office/drawing/2014/main" id="{6DE935FB-9157-1EF4-83B7-1F4BE5AAD35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4" name="Date Placeholder 3">
            <a:extLst>
              <a:ext uri="{FF2B5EF4-FFF2-40B4-BE49-F238E27FC236}">
                <a16:creationId xmlns:a16="http://schemas.microsoft.com/office/drawing/2014/main" id="{D28D0F3E-4847-C757-5699-18990B3F6518}"/>
              </a:ext>
            </a:extLst>
          </p:cNvPr>
          <p:cNvSpPr>
            <a:spLocks noGrp="1"/>
          </p:cNvSpPr>
          <p:nvPr>
            <p:ph type="dt" sz="half" idx="10"/>
          </p:nvPr>
        </p:nvSpPr>
        <p:spPr/>
        <p:txBody>
          <a:bodyPr/>
          <a:lstStyle/>
          <a:p>
            <a:fld id="{0F3FF911-FFA2-4E3E-81ED-11B9E36A1BA0}" type="datetimeFigureOut">
              <a:rPr lang="de-DE" smtClean="0"/>
              <a:t>23.02.2024</a:t>
            </a:fld>
            <a:endParaRPr lang="de-DE"/>
          </a:p>
        </p:txBody>
      </p:sp>
      <p:sp>
        <p:nvSpPr>
          <p:cNvPr id="5" name="Footer Placeholder 4">
            <a:extLst>
              <a:ext uri="{FF2B5EF4-FFF2-40B4-BE49-F238E27FC236}">
                <a16:creationId xmlns:a16="http://schemas.microsoft.com/office/drawing/2014/main" id="{B7F43415-E11C-FC2A-364E-2D97DE19B03D}"/>
              </a:ext>
            </a:extLst>
          </p:cNvPr>
          <p:cNvSpPr>
            <a:spLocks noGrp="1"/>
          </p:cNvSpPr>
          <p:nvPr>
            <p:ph type="ftr" sz="quarter" idx="11"/>
          </p:nvPr>
        </p:nvSpPr>
        <p:spPr/>
        <p:txBody>
          <a:bodyPr/>
          <a:lstStyle/>
          <a:p>
            <a:endParaRPr lang="de-DE"/>
          </a:p>
        </p:txBody>
      </p:sp>
      <p:sp>
        <p:nvSpPr>
          <p:cNvPr id="6" name="Slide Number Placeholder 5">
            <a:extLst>
              <a:ext uri="{FF2B5EF4-FFF2-40B4-BE49-F238E27FC236}">
                <a16:creationId xmlns:a16="http://schemas.microsoft.com/office/drawing/2014/main" id="{B2074B42-91FA-399D-67EE-38BF062DC85B}"/>
              </a:ext>
            </a:extLst>
          </p:cNvPr>
          <p:cNvSpPr>
            <a:spLocks noGrp="1"/>
          </p:cNvSpPr>
          <p:nvPr>
            <p:ph type="sldNum" sz="quarter" idx="12"/>
          </p:nvPr>
        </p:nvSpPr>
        <p:spPr/>
        <p:txBody>
          <a:bodyPr/>
          <a:lstStyle/>
          <a:p>
            <a:fld id="{B6D492C6-1562-48E3-AC1E-1C044D6864FD}" type="slidenum">
              <a:rPr lang="de-DE" smtClean="0"/>
              <a:t>‹#›</a:t>
            </a:fld>
            <a:endParaRPr lang="de-DE"/>
          </a:p>
        </p:txBody>
      </p:sp>
    </p:spTree>
    <p:extLst>
      <p:ext uri="{BB962C8B-B14F-4D97-AF65-F5344CB8AC3E}">
        <p14:creationId xmlns:p14="http://schemas.microsoft.com/office/powerpoint/2010/main" val="5656239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E012A93-AA94-D5DA-5FD4-F10F281467A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de-DE"/>
          </a:p>
        </p:txBody>
      </p:sp>
      <p:sp>
        <p:nvSpPr>
          <p:cNvPr id="3" name="Vertical Text Placeholder 2">
            <a:extLst>
              <a:ext uri="{FF2B5EF4-FFF2-40B4-BE49-F238E27FC236}">
                <a16:creationId xmlns:a16="http://schemas.microsoft.com/office/drawing/2014/main" id="{060E6A48-56F9-501F-BFF5-94B39CFFF28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4" name="Date Placeholder 3">
            <a:extLst>
              <a:ext uri="{FF2B5EF4-FFF2-40B4-BE49-F238E27FC236}">
                <a16:creationId xmlns:a16="http://schemas.microsoft.com/office/drawing/2014/main" id="{13995739-DEF9-792B-A40D-3A3262F11D73}"/>
              </a:ext>
            </a:extLst>
          </p:cNvPr>
          <p:cNvSpPr>
            <a:spLocks noGrp="1"/>
          </p:cNvSpPr>
          <p:nvPr>
            <p:ph type="dt" sz="half" idx="10"/>
          </p:nvPr>
        </p:nvSpPr>
        <p:spPr/>
        <p:txBody>
          <a:bodyPr/>
          <a:lstStyle/>
          <a:p>
            <a:fld id="{0F3FF911-FFA2-4E3E-81ED-11B9E36A1BA0}" type="datetimeFigureOut">
              <a:rPr lang="de-DE" smtClean="0"/>
              <a:t>23.02.2024</a:t>
            </a:fld>
            <a:endParaRPr lang="de-DE"/>
          </a:p>
        </p:txBody>
      </p:sp>
      <p:sp>
        <p:nvSpPr>
          <p:cNvPr id="5" name="Footer Placeholder 4">
            <a:extLst>
              <a:ext uri="{FF2B5EF4-FFF2-40B4-BE49-F238E27FC236}">
                <a16:creationId xmlns:a16="http://schemas.microsoft.com/office/drawing/2014/main" id="{6DFBF6F9-416C-18AE-34FE-B3DBF088AC31}"/>
              </a:ext>
            </a:extLst>
          </p:cNvPr>
          <p:cNvSpPr>
            <a:spLocks noGrp="1"/>
          </p:cNvSpPr>
          <p:nvPr>
            <p:ph type="ftr" sz="quarter" idx="11"/>
          </p:nvPr>
        </p:nvSpPr>
        <p:spPr/>
        <p:txBody>
          <a:bodyPr/>
          <a:lstStyle/>
          <a:p>
            <a:endParaRPr lang="de-DE"/>
          </a:p>
        </p:txBody>
      </p:sp>
      <p:sp>
        <p:nvSpPr>
          <p:cNvPr id="6" name="Slide Number Placeholder 5">
            <a:extLst>
              <a:ext uri="{FF2B5EF4-FFF2-40B4-BE49-F238E27FC236}">
                <a16:creationId xmlns:a16="http://schemas.microsoft.com/office/drawing/2014/main" id="{943AED44-1742-1E8E-A00E-39F1B0DA54A0}"/>
              </a:ext>
            </a:extLst>
          </p:cNvPr>
          <p:cNvSpPr>
            <a:spLocks noGrp="1"/>
          </p:cNvSpPr>
          <p:nvPr>
            <p:ph type="sldNum" sz="quarter" idx="12"/>
          </p:nvPr>
        </p:nvSpPr>
        <p:spPr/>
        <p:txBody>
          <a:bodyPr/>
          <a:lstStyle/>
          <a:p>
            <a:fld id="{B6D492C6-1562-48E3-AC1E-1C044D6864FD}" type="slidenum">
              <a:rPr lang="de-DE" smtClean="0"/>
              <a:t>‹#›</a:t>
            </a:fld>
            <a:endParaRPr lang="de-DE"/>
          </a:p>
        </p:txBody>
      </p:sp>
    </p:spTree>
    <p:extLst>
      <p:ext uri="{BB962C8B-B14F-4D97-AF65-F5344CB8AC3E}">
        <p14:creationId xmlns:p14="http://schemas.microsoft.com/office/powerpoint/2010/main" val="39234438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hree columns 1">
  <p:cSld name="Title and three columns 1">
    <p:bg>
      <p:bgPr>
        <a:solidFill>
          <a:schemeClr val="accent5"/>
        </a:solidFill>
        <a:effectLst/>
      </p:bgPr>
    </p:bg>
    <p:spTree>
      <p:nvGrpSpPr>
        <p:cNvPr id="1" name="Shape 68"/>
        <p:cNvGrpSpPr/>
        <p:nvPr/>
      </p:nvGrpSpPr>
      <p:grpSpPr>
        <a:xfrm>
          <a:off x="0" y="0"/>
          <a:ext cx="0" cy="0"/>
          <a:chOff x="0" y="0"/>
          <a:chExt cx="0" cy="0"/>
        </a:xfrm>
      </p:grpSpPr>
      <p:sp>
        <p:nvSpPr>
          <p:cNvPr id="69" name="Google Shape;69;p45"/>
          <p:cNvSpPr txBox="1">
            <a:spLocks noGrp="1"/>
          </p:cNvSpPr>
          <p:nvPr>
            <p:ph type="title"/>
          </p:nvPr>
        </p:nvSpPr>
        <p:spPr>
          <a:xfrm>
            <a:off x="1136941" y="1978785"/>
            <a:ext cx="2351600" cy="411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323583"/>
              </a:buClr>
              <a:buSzPts val="1800"/>
              <a:buFont typeface="Montserrat"/>
              <a:buNone/>
              <a:defRPr sz="2400" b="1">
                <a:solidFill>
                  <a:srgbClr val="323583"/>
                </a:solidFill>
                <a:latin typeface="Montserrat"/>
                <a:ea typeface="Montserrat"/>
                <a:cs typeface="Montserrat"/>
                <a:sym typeface="Montserrat"/>
              </a:defRPr>
            </a:lvl1pPr>
            <a:lvl2pPr lvl="1" algn="ctr">
              <a:lnSpc>
                <a:spcPct val="100000"/>
              </a:lnSpc>
              <a:spcBef>
                <a:spcPts val="0"/>
              </a:spcBef>
              <a:spcAft>
                <a:spcPts val="0"/>
              </a:spcAft>
              <a:buClr>
                <a:srgbClr val="323583"/>
              </a:buClr>
              <a:buSzPts val="1800"/>
              <a:buFont typeface="Montserrat"/>
              <a:buNone/>
              <a:defRPr sz="2400">
                <a:solidFill>
                  <a:srgbClr val="323583"/>
                </a:solidFill>
                <a:latin typeface="Montserrat"/>
                <a:ea typeface="Montserrat"/>
                <a:cs typeface="Montserrat"/>
                <a:sym typeface="Montserrat"/>
              </a:defRPr>
            </a:lvl2pPr>
            <a:lvl3pPr lvl="2" algn="ctr">
              <a:lnSpc>
                <a:spcPct val="100000"/>
              </a:lnSpc>
              <a:spcBef>
                <a:spcPts val="0"/>
              </a:spcBef>
              <a:spcAft>
                <a:spcPts val="0"/>
              </a:spcAft>
              <a:buClr>
                <a:srgbClr val="323583"/>
              </a:buClr>
              <a:buSzPts val="1800"/>
              <a:buFont typeface="Montserrat"/>
              <a:buNone/>
              <a:defRPr sz="2400">
                <a:solidFill>
                  <a:srgbClr val="323583"/>
                </a:solidFill>
                <a:latin typeface="Montserrat"/>
                <a:ea typeface="Montserrat"/>
                <a:cs typeface="Montserrat"/>
                <a:sym typeface="Montserrat"/>
              </a:defRPr>
            </a:lvl3pPr>
            <a:lvl4pPr lvl="3" algn="ctr">
              <a:lnSpc>
                <a:spcPct val="100000"/>
              </a:lnSpc>
              <a:spcBef>
                <a:spcPts val="0"/>
              </a:spcBef>
              <a:spcAft>
                <a:spcPts val="0"/>
              </a:spcAft>
              <a:buClr>
                <a:srgbClr val="323583"/>
              </a:buClr>
              <a:buSzPts val="1800"/>
              <a:buFont typeface="Montserrat"/>
              <a:buNone/>
              <a:defRPr sz="2400">
                <a:solidFill>
                  <a:srgbClr val="323583"/>
                </a:solidFill>
                <a:latin typeface="Montserrat"/>
                <a:ea typeface="Montserrat"/>
                <a:cs typeface="Montserrat"/>
                <a:sym typeface="Montserrat"/>
              </a:defRPr>
            </a:lvl4pPr>
            <a:lvl5pPr lvl="4" algn="ctr">
              <a:lnSpc>
                <a:spcPct val="100000"/>
              </a:lnSpc>
              <a:spcBef>
                <a:spcPts val="0"/>
              </a:spcBef>
              <a:spcAft>
                <a:spcPts val="0"/>
              </a:spcAft>
              <a:buClr>
                <a:srgbClr val="323583"/>
              </a:buClr>
              <a:buSzPts val="1800"/>
              <a:buFont typeface="Montserrat"/>
              <a:buNone/>
              <a:defRPr sz="2400">
                <a:solidFill>
                  <a:srgbClr val="323583"/>
                </a:solidFill>
                <a:latin typeface="Montserrat"/>
                <a:ea typeface="Montserrat"/>
                <a:cs typeface="Montserrat"/>
                <a:sym typeface="Montserrat"/>
              </a:defRPr>
            </a:lvl5pPr>
            <a:lvl6pPr lvl="5" algn="ctr">
              <a:lnSpc>
                <a:spcPct val="100000"/>
              </a:lnSpc>
              <a:spcBef>
                <a:spcPts val="0"/>
              </a:spcBef>
              <a:spcAft>
                <a:spcPts val="0"/>
              </a:spcAft>
              <a:buClr>
                <a:srgbClr val="323583"/>
              </a:buClr>
              <a:buSzPts val="1800"/>
              <a:buFont typeface="Montserrat"/>
              <a:buNone/>
              <a:defRPr sz="2400">
                <a:solidFill>
                  <a:srgbClr val="323583"/>
                </a:solidFill>
                <a:latin typeface="Montserrat"/>
                <a:ea typeface="Montserrat"/>
                <a:cs typeface="Montserrat"/>
                <a:sym typeface="Montserrat"/>
              </a:defRPr>
            </a:lvl6pPr>
            <a:lvl7pPr lvl="6" algn="ctr">
              <a:lnSpc>
                <a:spcPct val="100000"/>
              </a:lnSpc>
              <a:spcBef>
                <a:spcPts val="0"/>
              </a:spcBef>
              <a:spcAft>
                <a:spcPts val="0"/>
              </a:spcAft>
              <a:buClr>
                <a:srgbClr val="323583"/>
              </a:buClr>
              <a:buSzPts val="1800"/>
              <a:buFont typeface="Montserrat"/>
              <a:buNone/>
              <a:defRPr sz="2400">
                <a:solidFill>
                  <a:srgbClr val="323583"/>
                </a:solidFill>
                <a:latin typeface="Montserrat"/>
                <a:ea typeface="Montserrat"/>
                <a:cs typeface="Montserrat"/>
                <a:sym typeface="Montserrat"/>
              </a:defRPr>
            </a:lvl7pPr>
            <a:lvl8pPr lvl="7" algn="ctr">
              <a:lnSpc>
                <a:spcPct val="100000"/>
              </a:lnSpc>
              <a:spcBef>
                <a:spcPts val="0"/>
              </a:spcBef>
              <a:spcAft>
                <a:spcPts val="0"/>
              </a:spcAft>
              <a:buClr>
                <a:srgbClr val="323583"/>
              </a:buClr>
              <a:buSzPts val="1800"/>
              <a:buFont typeface="Montserrat"/>
              <a:buNone/>
              <a:defRPr sz="2400">
                <a:solidFill>
                  <a:srgbClr val="323583"/>
                </a:solidFill>
                <a:latin typeface="Montserrat"/>
                <a:ea typeface="Montserrat"/>
                <a:cs typeface="Montserrat"/>
                <a:sym typeface="Montserrat"/>
              </a:defRPr>
            </a:lvl8pPr>
            <a:lvl9pPr lvl="8" algn="ctr">
              <a:lnSpc>
                <a:spcPct val="100000"/>
              </a:lnSpc>
              <a:spcBef>
                <a:spcPts val="0"/>
              </a:spcBef>
              <a:spcAft>
                <a:spcPts val="0"/>
              </a:spcAft>
              <a:buClr>
                <a:srgbClr val="323583"/>
              </a:buClr>
              <a:buSzPts val="1800"/>
              <a:buFont typeface="Montserrat"/>
              <a:buNone/>
              <a:defRPr sz="2400">
                <a:solidFill>
                  <a:srgbClr val="323583"/>
                </a:solidFill>
                <a:latin typeface="Montserrat"/>
                <a:ea typeface="Montserrat"/>
                <a:cs typeface="Montserrat"/>
                <a:sym typeface="Montserrat"/>
              </a:defRPr>
            </a:lvl9pPr>
          </a:lstStyle>
          <a:p>
            <a:endParaRPr/>
          </a:p>
        </p:txBody>
      </p:sp>
      <p:sp>
        <p:nvSpPr>
          <p:cNvPr id="70" name="Google Shape;70;p45"/>
          <p:cNvSpPr txBox="1">
            <a:spLocks noGrp="1"/>
          </p:cNvSpPr>
          <p:nvPr>
            <p:ph type="subTitle" idx="1"/>
          </p:nvPr>
        </p:nvSpPr>
        <p:spPr>
          <a:xfrm>
            <a:off x="630532" y="3072581"/>
            <a:ext cx="3519600" cy="1063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323583"/>
              </a:buClr>
              <a:buSzPts val="1400"/>
              <a:buFont typeface="Montserrat"/>
              <a:buNone/>
              <a:defRPr>
                <a:solidFill>
                  <a:srgbClr val="323583"/>
                </a:solidFill>
                <a:latin typeface="Montserrat"/>
                <a:ea typeface="Montserrat"/>
                <a:cs typeface="Montserrat"/>
                <a:sym typeface="Montserrat"/>
              </a:defRPr>
            </a:lvl1pPr>
            <a:lvl2pPr lvl="1" algn="ctr">
              <a:lnSpc>
                <a:spcPct val="100000"/>
              </a:lnSpc>
              <a:spcBef>
                <a:spcPts val="0"/>
              </a:spcBef>
              <a:spcAft>
                <a:spcPts val="0"/>
              </a:spcAft>
              <a:buClr>
                <a:srgbClr val="323583"/>
              </a:buClr>
              <a:buSzPts val="1400"/>
              <a:buFont typeface="Montserrat"/>
              <a:buNone/>
              <a:defRPr>
                <a:solidFill>
                  <a:srgbClr val="323583"/>
                </a:solidFill>
                <a:latin typeface="Montserrat"/>
                <a:ea typeface="Montserrat"/>
                <a:cs typeface="Montserrat"/>
                <a:sym typeface="Montserrat"/>
              </a:defRPr>
            </a:lvl2pPr>
            <a:lvl3pPr lvl="2" algn="ctr">
              <a:lnSpc>
                <a:spcPct val="100000"/>
              </a:lnSpc>
              <a:spcBef>
                <a:spcPts val="0"/>
              </a:spcBef>
              <a:spcAft>
                <a:spcPts val="0"/>
              </a:spcAft>
              <a:buClr>
                <a:srgbClr val="323583"/>
              </a:buClr>
              <a:buSzPts val="1400"/>
              <a:buFont typeface="Montserrat"/>
              <a:buNone/>
              <a:defRPr>
                <a:solidFill>
                  <a:srgbClr val="323583"/>
                </a:solidFill>
                <a:latin typeface="Montserrat"/>
                <a:ea typeface="Montserrat"/>
                <a:cs typeface="Montserrat"/>
                <a:sym typeface="Montserrat"/>
              </a:defRPr>
            </a:lvl3pPr>
            <a:lvl4pPr lvl="3" algn="ctr">
              <a:lnSpc>
                <a:spcPct val="100000"/>
              </a:lnSpc>
              <a:spcBef>
                <a:spcPts val="0"/>
              </a:spcBef>
              <a:spcAft>
                <a:spcPts val="0"/>
              </a:spcAft>
              <a:buClr>
                <a:srgbClr val="323583"/>
              </a:buClr>
              <a:buSzPts val="1400"/>
              <a:buFont typeface="Montserrat"/>
              <a:buNone/>
              <a:defRPr>
                <a:solidFill>
                  <a:srgbClr val="323583"/>
                </a:solidFill>
                <a:latin typeface="Montserrat"/>
                <a:ea typeface="Montserrat"/>
                <a:cs typeface="Montserrat"/>
                <a:sym typeface="Montserrat"/>
              </a:defRPr>
            </a:lvl4pPr>
            <a:lvl5pPr lvl="4" algn="ctr">
              <a:lnSpc>
                <a:spcPct val="100000"/>
              </a:lnSpc>
              <a:spcBef>
                <a:spcPts val="0"/>
              </a:spcBef>
              <a:spcAft>
                <a:spcPts val="0"/>
              </a:spcAft>
              <a:buClr>
                <a:srgbClr val="323583"/>
              </a:buClr>
              <a:buSzPts val="1400"/>
              <a:buFont typeface="Montserrat"/>
              <a:buNone/>
              <a:defRPr>
                <a:solidFill>
                  <a:srgbClr val="323583"/>
                </a:solidFill>
                <a:latin typeface="Montserrat"/>
                <a:ea typeface="Montserrat"/>
                <a:cs typeface="Montserrat"/>
                <a:sym typeface="Montserrat"/>
              </a:defRPr>
            </a:lvl5pPr>
            <a:lvl6pPr lvl="5" algn="ctr">
              <a:lnSpc>
                <a:spcPct val="100000"/>
              </a:lnSpc>
              <a:spcBef>
                <a:spcPts val="0"/>
              </a:spcBef>
              <a:spcAft>
                <a:spcPts val="0"/>
              </a:spcAft>
              <a:buClr>
                <a:srgbClr val="323583"/>
              </a:buClr>
              <a:buSzPts val="1400"/>
              <a:buFont typeface="Montserrat"/>
              <a:buNone/>
              <a:defRPr>
                <a:solidFill>
                  <a:srgbClr val="323583"/>
                </a:solidFill>
                <a:latin typeface="Montserrat"/>
                <a:ea typeface="Montserrat"/>
                <a:cs typeface="Montserrat"/>
                <a:sym typeface="Montserrat"/>
              </a:defRPr>
            </a:lvl6pPr>
            <a:lvl7pPr lvl="6" algn="ctr">
              <a:lnSpc>
                <a:spcPct val="100000"/>
              </a:lnSpc>
              <a:spcBef>
                <a:spcPts val="0"/>
              </a:spcBef>
              <a:spcAft>
                <a:spcPts val="0"/>
              </a:spcAft>
              <a:buClr>
                <a:srgbClr val="323583"/>
              </a:buClr>
              <a:buSzPts val="1400"/>
              <a:buFont typeface="Montserrat"/>
              <a:buNone/>
              <a:defRPr>
                <a:solidFill>
                  <a:srgbClr val="323583"/>
                </a:solidFill>
                <a:latin typeface="Montserrat"/>
                <a:ea typeface="Montserrat"/>
                <a:cs typeface="Montserrat"/>
                <a:sym typeface="Montserrat"/>
              </a:defRPr>
            </a:lvl7pPr>
            <a:lvl8pPr lvl="7" algn="ctr">
              <a:lnSpc>
                <a:spcPct val="100000"/>
              </a:lnSpc>
              <a:spcBef>
                <a:spcPts val="0"/>
              </a:spcBef>
              <a:spcAft>
                <a:spcPts val="0"/>
              </a:spcAft>
              <a:buClr>
                <a:srgbClr val="323583"/>
              </a:buClr>
              <a:buSzPts val="1400"/>
              <a:buFont typeface="Montserrat"/>
              <a:buNone/>
              <a:defRPr>
                <a:solidFill>
                  <a:srgbClr val="323583"/>
                </a:solidFill>
                <a:latin typeface="Montserrat"/>
                <a:ea typeface="Montserrat"/>
                <a:cs typeface="Montserrat"/>
                <a:sym typeface="Montserrat"/>
              </a:defRPr>
            </a:lvl8pPr>
            <a:lvl9pPr lvl="8" algn="ctr">
              <a:lnSpc>
                <a:spcPct val="100000"/>
              </a:lnSpc>
              <a:spcBef>
                <a:spcPts val="0"/>
              </a:spcBef>
              <a:spcAft>
                <a:spcPts val="0"/>
              </a:spcAft>
              <a:buClr>
                <a:srgbClr val="323583"/>
              </a:buClr>
              <a:buSzPts val="1400"/>
              <a:buFont typeface="Montserrat"/>
              <a:buNone/>
              <a:defRPr>
                <a:solidFill>
                  <a:srgbClr val="323583"/>
                </a:solidFill>
                <a:latin typeface="Montserrat"/>
                <a:ea typeface="Montserrat"/>
                <a:cs typeface="Montserrat"/>
                <a:sym typeface="Montserrat"/>
              </a:defRPr>
            </a:lvl9pPr>
          </a:lstStyle>
          <a:p>
            <a:endParaRPr/>
          </a:p>
        </p:txBody>
      </p:sp>
      <p:sp>
        <p:nvSpPr>
          <p:cNvPr id="71" name="Google Shape;71;p45"/>
          <p:cNvSpPr txBox="1">
            <a:spLocks noGrp="1"/>
          </p:cNvSpPr>
          <p:nvPr>
            <p:ph type="title" idx="2"/>
          </p:nvPr>
        </p:nvSpPr>
        <p:spPr>
          <a:xfrm>
            <a:off x="8688015" y="1978785"/>
            <a:ext cx="2351600" cy="411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323583"/>
              </a:buClr>
              <a:buSzPts val="1800"/>
              <a:buFont typeface="Montserrat"/>
              <a:buNone/>
              <a:defRPr sz="2400" b="1">
                <a:solidFill>
                  <a:srgbClr val="323583"/>
                </a:solidFill>
                <a:latin typeface="Montserrat"/>
                <a:ea typeface="Montserrat"/>
                <a:cs typeface="Montserrat"/>
                <a:sym typeface="Montserrat"/>
              </a:defRPr>
            </a:lvl1pPr>
            <a:lvl2pPr lvl="1" algn="ctr">
              <a:lnSpc>
                <a:spcPct val="100000"/>
              </a:lnSpc>
              <a:spcBef>
                <a:spcPts val="0"/>
              </a:spcBef>
              <a:spcAft>
                <a:spcPts val="0"/>
              </a:spcAft>
              <a:buClr>
                <a:srgbClr val="323583"/>
              </a:buClr>
              <a:buSzPts val="1800"/>
              <a:buFont typeface="Montserrat"/>
              <a:buNone/>
              <a:defRPr sz="2400">
                <a:solidFill>
                  <a:srgbClr val="323583"/>
                </a:solidFill>
                <a:latin typeface="Montserrat"/>
                <a:ea typeface="Montserrat"/>
                <a:cs typeface="Montserrat"/>
                <a:sym typeface="Montserrat"/>
              </a:defRPr>
            </a:lvl2pPr>
            <a:lvl3pPr lvl="2" algn="ctr">
              <a:lnSpc>
                <a:spcPct val="100000"/>
              </a:lnSpc>
              <a:spcBef>
                <a:spcPts val="0"/>
              </a:spcBef>
              <a:spcAft>
                <a:spcPts val="0"/>
              </a:spcAft>
              <a:buClr>
                <a:srgbClr val="323583"/>
              </a:buClr>
              <a:buSzPts val="1800"/>
              <a:buFont typeface="Montserrat"/>
              <a:buNone/>
              <a:defRPr sz="2400">
                <a:solidFill>
                  <a:srgbClr val="323583"/>
                </a:solidFill>
                <a:latin typeface="Montserrat"/>
                <a:ea typeface="Montserrat"/>
                <a:cs typeface="Montserrat"/>
                <a:sym typeface="Montserrat"/>
              </a:defRPr>
            </a:lvl3pPr>
            <a:lvl4pPr lvl="3" algn="ctr">
              <a:lnSpc>
                <a:spcPct val="100000"/>
              </a:lnSpc>
              <a:spcBef>
                <a:spcPts val="0"/>
              </a:spcBef>
              <a:spcAft>
                <a:spcPts val="0"/>
              </a:spcAft>
              <a:buClr>
                <a:srgbClr val="323583"/>
              </a:buClr>
              <a:buSzPts val="1800"/>
              <a:buFont typeface="Montserrat"/>
              <a:buNone/>
              <a:defRPr sz="2400">
                <a:solidFill>
                  <a:srgbClr val="323583"/>
                </a:solidFill>
                <a:latin typeface="Montserrat"/>
                <a:ea typeface="Montserrat"/>
                <a:cs typeface="Montserrat"/>
                <a:sym typeface="Montserrat"/>
              </a:defRPr>
            </a:lvl4pPr>
            <a:lvl5pPr lvl="4" algn="ctr">
              <a:lnSpc>
                <a:spcPct val="100000"/>
              </a:lnSpc>
              <a:spcBef>
                <a:spcPts val="0"/>
              </a:spcBef>
              <a:spcAft>
                <a:spcPts val="0"/>
              </a:spcAft>
              <a:buClr>
                <a:srgbClr val="323583"/>
              </a:buClr>
              <a:buSzPts val="1800"/>
              <a:buFont typeface="Montserrat"/>
              <a:buNone/>
              <a:defRPr sz="2400">
                <a:solidFill>
                  <a:srgbClr val="323583"/>
                </a:solidFill>
                <a:latin typeface="Montserrat"/>
                <a:ea typeface="Montserrat"/>
                <a:cs typeface="Montserrat"/>
                <a:sym typeface="Montserrat"/>
              </a:defRPr>
            </a:lvl5pPr>
            <a:lvl6pPr lvl="5" algn="ctr">
              <a:lnSpc>
                <a:spcPct val="100000"/>
              </a:lnSpc>
              <a:spcBef>
                <a:spcPts val="0"/>
              </a:spcBef>
              <a:spcAft>
                <a:spcPts val="0"/>
              </a:spcAft>
              <a:buClr>
                <a:srgbClr val="323583"/>
              </a:buClr>
              <a:buSzPts val="1800"/>
              <a:buFont typeface="Montserrat"/>
              <a:buNone/>
              <a:defRPr sz="2400">
                <a:solidFill>
                  <a:srgbClr val="323583"/>
                </a:solidFill>
                <a:latin typeface="Montserrat"/>
                <a:ea typeface="Montserrat"/>
                <a:cs typeface="Montserrat"/>
                <a:sym typeface="Montserrat"/>
              </a:defRPr>
            </a:lvl6pPr>
            <a:lvl7pPr lvl="6" algn="ctr">
              <a:lnSpc>
                <a:spcPct val="100000"/>
              </a:lnSpc>
              <a:spcBef>
                <a:spcPts val="0"/>
              </a:spcBef>
              <a:spcAft>
                <a:spcPts val="0"/>
              </a:spcAft>
              <a:buClr>
                <a:srgbClr val="323583"/>
              </a:buClr>
              <a:buSzPts val="1800"/>
              <a:buFont typeface="Montserrat"/>
              <a:buNone/>
              <a:defRPr sz="2400">
                <a:solidFill>
                  <a:srgbClr val="323583"/>
                </a:solidFill>
                <a:latin typeface="Montserrat"/>
                <a:ea typeface="Montserrat"/>
                <a:cs typeface="Montserrat"/>
                <a:sym typeface="Montserrat"/>
              </a:defRPr>
            </a:lvl7pPr>
            <a:lvl8pPr lvl="7" algn="ctr">
              <a:lnSpc>
                <a:spcPct val="100000"/>
              </a:lnSpc>
              <a:spcBef>
                <a:spcPts val="0"/>
              </a:spcBef>
              <a:spcAft>
                <a:spcPts val="0"/>
              </a:spcAft>
              <a:buClr>
                <a:srgbClr val="323583"/>
              </a:buClr>
              <a:buSzPts val="1800"/>
              <a:buFont typeface="Montserrat"/>
              <a:buNone/>
              <a:defRPr sz="2400">
                <a:solidFill>
                  <a:srgbClr val="323583"/>
                </a:solidFill>
                <a:latin typeface="Montserrat"/>
                <a:ea typeface="Montserrat"/>
                <a:cs typeface="Montserrat"/>
                <a:sym typeface="Montserrat"/>
              </a:defRPr>
            </a:lvl8pPr>
            <a:lvl9pPr lvl="8" algn="ctr">
              <a:lnSpc>
                <a:spcPct val="100000"/>
              </a:lnSpc>
              <a:spcBef>
                <a:spcPts val="0"/>
              </a:spcBef>
              <a:spcAft>
                <a:spcPts val="0"/>
              </a:spcAft>
              <a:buClr>
                <a:srgbClr val="323583"/>
              </a:buClr>
              <a:buSzPts val="1800"/>
              <a:buFont typeface="Montserrat"/>
              <a:buNone/>
              <a:defRPr sz="2400">
                <a:solidFill>
                  <a:srgbClr val="323583"/>
                </a:solidFill>
                <a:latin typeface="Montserrat"/>
                <a:ea typeface="Montserrat"/>
                <a:cs typeface="Montserrat"/>
                <a:sym typeface="Montserrat"/>
              </a:defRPr>
            </a:lvl9pPr>
          </a:lstStyle>
          <a:p>
            <a:endParaRPr/>
          </a:p>
        </p:txBody>
      </p:sp>
      <p:sp>
        <p:nvSpPr>
          <p:cNvPr id="72" name="Google Shape;72;p45"/>
          <p:cNvSpPr txBox="1">
            <a:spLocks noGrp="1"/>
          </p:cNvSpPr>
          <p:nvPr>
            <p:ph type="subTitle" idx="3"/>
          </p:nvPr>
        </p:nvSpPr>
        <p:spPr>
          <a:xfrm>
            <a:off x="8181600" y="3072581"/>
            <a:ext cx="3519600" cy="1063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323583"/>
              </a:buClr>
              <a:buSzPts val="1400"/>
              <a:buFont typeface="Montserrat"/>
              <a:buNone/>
              <a:defRPr>
                <a:solidFill>
                  <a:srgbClr val="323583"/>
                </a:solidFill>
                <a:latin typeface="Montserrat"/>
                <a:ea typeface="Montserrat"/>
                <a:cs typeface="Montserrat"/>
                <a:sym typeface="Montserrat"/>
              </a:defRPr>
            </a:lvl1pPr>
            <a:lvl2pPr lvl="1" algn="ctr">
              <a:lnSpc>
                <a:spcPct val="100000"/>
              </a:lnSpc>
              <a:spcBef>
                <a:spcPts val="0"/>
              </a:spcBef>
              <a:spcAft>
                <a:spcPts val="0"/>
              </a:spcAft>
              <a:buClr>
                <a:srgbClr val="323583"/>
              </a:buClr>
              <a:buSzPts val="1400"/>
              <a:buFont typeface="Montserrat"/>
              <a:buNone/>
              <a:defRPr>
                <a:solidFill>
                  <a:srgbClr val="323583"/>
                </a:solidFill>
                <a:latin typeface="Montserrat"/>
                <a:ea typeface="Montserrat"/>
                <a:cs typeface="Montserrat"/>
                <a:sym typeface="Montserrat"/>
              </a:defRPr>
            </a:lvl2pPr>
            <a:lvl3pPr lvl="2" algn="ctr">
              <a:lnSpc>
                <a:spcPct val="100000"/>
              </a:lnSpc>
              <a:spcBef>
                <a:spcPts val="0"/>
              </a:spcBef>
              <a:spcAft>
                <a:spcPts val="0"/>
              </a:spcAft>
              <a:buClr>
                <a:srgbClr val="323583"/>
              </a:buClr>
              <a:buSzPts val="1400"/>
              <a:buFont typeface="Montserrat"/>
              <a:buNone/>
              <a:defRPr>
                <a:solidFill>
                  <a:srgbClr val="323583"/>
                </a:solidFill>
                <a:latin typeface="Montserrat"/>
                <a:ea typeface="Montserrat"/>
                <a:cs typeface="Montserrat"/>
                <a:sym typeface="Montserrat"/>
              </a:defRPr>
            </a:lvl3pPr>
            <a:lvl4pPr lvl="3" algn="ctr">
              <a:lnSpc>
                <a:spcPct val="100000"/>
              </a:lnSpc>
              <a:spcBef>
                <a:spcPts val="0"/>
              </a:spcBef>
              <a:spcAft>
                <a:spcPts val="0"/>
              </a:spcAft>
              <a:buClr>
                <a:srgbClr val="323583"/>
              </a:buClr>
              <a:buSzPts val="1400"/>
              <a:buFont typeface="Montserrat"/>
              <a:buNone/>
              <a:defRPr>
                <a:solidFill>
                  <a:srgbClr val="323583"/>
                </a:solidFill>
                <a:latin typeface="Montserrat"/>
                <a:ea typeface="Montserrat"/>
                <a:cs typeface="Montserrat"/>
                <a:sym typeface="Montserrat"/>
              </a:defRPr>
            </a:lvl4pPr>
            <a:lvl5pPr lvl="4" algn="ctr">
              <a:lnSpc>
                <a:spcPct val="100000"/>
              </a:lnSpc>
              <a:spcBef>
                <a:spcPts val="0"/>
              </a:spcBef>
              <a:spcAft>
                <a:spcPts val="0"/>
              </a:spcAft>
              <a:buClr>
                <a:srgbClr val="323583"/>
              </a:buClr>
              <a:buSzPts val="1400"/>
              <a:buFont typeface="Montserrat"/>
              <a:buNone/>
              <a:defRPr>
                <a:solidFill>
                  <a:srgbClr val="323583"/>
                </a:solidFill>
                <a:latin typeface="Montserrat"/>
                <a:ea typeface="Montserrat"/>
                <a:cs typeface="Montserrat"/>
                <a:sym typeface="Montserrat"/>
              </a:defRPr>
            </a:lvl5pPr>
            <a:lvl6pPr lvl="5" algn="ctr">
              <a:lnSpc>
                <a:spcPct val="100000"/>
              </a:lnSpc>
              <a:spcBef>
                <a:spcPts val="0"/>
              </a:spcBef>
              <a:spcAft>
                <a:spcPts val="0"/>
              </a:spcAft>
              <a:buClr>
                <a:srgbClr val="323583"/>
              </a:buClr>
              <a:buSzPts val="1400"/>
              <a:buFont typeface="Montserrat"/>
              <a:buNone/>
              <a:defRPr>
                <a:solidFill>
                  <a:srgbClr val="323583"/>
                </a:solidFill>
                <a:latin typeface="Montserrat"/>
                <a:ea typeface="Montserrat"/>
                <a:cs typeface="Montserrat"/>
                <a:sym typeface="Montserrat"/>
              </a:defRPr>
            </a:lvl6pPr>
            <a:lvl7pPr lvl="6" algn="ctr">
              <a:lnSpc>
                <a:spcPct val="100000"/>
              </a:lnSpc>
              <a:spcBef>
                <a:spcPts val="0"/>
              </a:spcBef>
              <a:spcAft>
                <a:spcPts val="0"/>
              </a:spcAft>
              <a:buClr>
                <a:srgbClr val="323583"/>
              </a:buClr>
              <a:buSzPts val="1400"/>
              <a:buFont typeface="Montserrat"/>
              <a:buNone/>
              <a:defRPr>
                <a:solidFill>
                  <a:srgbClr val="323583"/>
                </a:solidFill>
                <a:latin typeface="Montserrat"/>
                <a:ea typeface="Montserrat"/>
                <a:cs typeface="Montserrat"/>
                <a:sym typeface="Montserrat"/>
              </a:defRPr>
            </a:lvl7pPr>
            <a:lvl8pPr lvl="7" algn="ctr">
              <a:lnSpc>
                <a:spcPct val="100000"/>
              </a:lnSpc>
              <a:spcBef>
                <a:spcPts val="0"/>
              </a:spcBef>
              <a:spcAft>
                <a:spcPts val="0"/>
              </a:spcAft>
              <a:buClr>
                <a:srgbClr val="323583"/>
              </a:buClr>
              <a:buSzPts val="1400"/>
              <a:buFont typeface="Montserrat"/>
              <a:buNone/>
              <a:defRPr>
                <a:solidFill>
                  <a:srgbClr val="323583"/>
                </a:solidFill>
                <a:latin typeface="Montserrat"/>
                <a:ea typeface="Montserrat"/>
                <a:cs typeface="Montserrat"/>
                <a:sym typeface="Montserrat"/>
              </a:defRPr>
            </a:lvl8pPr>
            <a:lvl9pPr lvl="8" algn="ctr">
              <a:lnSpc>
                <a:spcPct val="100000"/>
              </a:lnSpc>
              <a:spcBef>
                <a:spcPts val="0"/>
              </a:spcBef>
              <a:spcAft>
                <a:spcPts val="0"/>
              </a:spcAft>
              <a:buClr>
                <a:srgbClr val="323583"/>
              </a:buClr>
              <a:buSzPts val="1400"/>
              <a:buFont typeface="Montserrat"/>
              <a:buNone/>
              <a:defRPr>
                <a:solidFill>
                  <a:srgbClr val="323583"/>
                </a:solidFill>
                <a:latin typeface="Montserrat"/>
                <a:ea typeface="Montserrat"/>
                <a:cs typeface="Montserrat"/>
                <a:sym typeface="Montserrat"/>
              </a:defRPr>
            </a:lvl9pPr>
          </a:lstStyle>
          <a:p>
            <a:endParaRPr/>
          </a:p>
        </p:txBody>
      </p:sp>
      <p:sp>
        <p:nvSpPr>
          <p:cNvPr id="73" name="Google Shape;73;p45"/>
          <p:cNvSpPr txBox="1">
            <a:spLocks noGrp="1"/>
          </p:cNvSpPr>
          <p:nvPr>
            <p:ph type="title" idx="4"/>
          </p:nvPr>
        </p:nvSpPr>
        <p:spPr>
          <a:xfrm>
            <a:off x="4907208" y="1978785"/>
            <a:ext cx="2351600" cy="411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323583"/>
              </a:buClr>
              <a:buSzPts val="1800"/>
              <a:buFont typeface="Montserrat"/>
              <a:buNone/>
              <a:defRPr sz="2400" b="1">
                <a:solidFill>
                  <a:srgbClr val="323583"/>
                </a:solidFill>
                <a:latin typeface="Montserrat"/>
                <a:ea typeface="Montserrat"/>
                <a:cs typeface="Montserrat"/>
                <a:sym typeface="Montserrat"/>
              </a:defRPr>
            </a:lvl1pPr>
            <a:lvl2pPr lvl="1" algn="ctr">
              <a:lnSpc>
                <a:spcPct val="100000"/>
              </a:lnSpc>
              <a:spcBef>
                <a:spcPts val="0"/>
              </a:spcBef>
              <a:spcAft>
                <a:spcPts val="0"/>
              </a:spcAft>
              <a:buClr>
                <a:srgbClr val="323583"/>
              </a:buClr>
              <a:buSzPts val="1800"/>
              <a:buFont typeface="Montserrat"/>
              <a:buNone/>
              <a:defRPr sz="2400">
                <a:solidFill>
                  <a:srgbClr val="323583"/>
                </a:solidFill>
                <a:latin typeface="Montserrat"/>
                <a:ea typeface="Montserrat"/>
                <a:cs typeface="Montserrat"/>
                <a:sym typeface="Montserrat"/>
              </a:defRPr>
            </a:lvl2pPr>
            <a:lvl3pPr lvl="2" algn="ctr">
              <a:lnSpc>
                <a:spcPct val="100000"/>
              </a:lnSpc>
              <a:spcBef>
                <a:spcPts val="0"/>
              </a:spcBef>
              <a:spcAft>
                <a:spcPts val="0"/>
              </a:spcAft>
              <a:buClr>
                <a:srgbClr val="323583"/>
              </a:buClr>
              <a:buSzPts val="1800"/>
              <a:buFont typeface="Montserrat"/>
              <a:buNone/>
              <a:defRPr sz="2400">
                <a:solidFill>
                  <a:srgbClr val="323583"/>
                </a:solidFill>
                <a:latin typeface="Montserrat"/>
                <a:ea typeface="Montserrat"/>
                <a:cs typeface="Montserrat"/>
                <a:sym typeface="Montserrat"/>
              </a:defRPr>
            </a:lvl3pPr>
            <a:lvl4pPr lvl="3" algn="ctr">
              <a:lnSpc>
                <a:spcPct val="100000"/>
              </a:lnSpc>
              <a:spcBef>
                <a:spcPts val="0"/>
              </a:spcBef>
              <a:spcAft>
                <a:spcPts val="0"/>
              </a:spcAft>
              <a:buClr>
                <a:srgbClr val="323583"/>
              </a:buClr>
              <a:buSzPts val="1800"/>
              <a:buFont typeface="Montserrat"/>
              <a:buNone/>
              <a:defRPr sz="2400">
                <a:solidFill>
                  <a:srgbClr val="323583"/>
                </a:solidFill>
                <a:latin typeface="Montserrat"/>
                <a:ea typeface="Montserrat"/>
                <a:cs typeface="Montserrat"/>
                <a:sym typeface="Montserrat"/>
              </a:defRPr>
            </a:lvl4pPr>
            <a:lvl5pPr lvl="4" algn="ctr">
              <a:lnSpc>
                <a:spcPct val="100000"/>
              </a:lnSpc>
              <a:spcBef>
                <a:spcPts val="0"/>
              </a:spcBef>
              <a:spcAft>
                <a:spcPts val="0"/>
              </a:spcAft>
              <a:buClr>
                <a:srgbClr val="323583"/>
              </a:buClr>
              <a:buSzPts val="1800"/>
              <a:buFont typeface="Montserrat"/>
              <a:buNone/>
              <a:defRPr sz="2400">
                <a:solidFill>
                  <a:srgbClr val="323583"/>
                </a:solidFill>
                <a:latin typeface="Montserrat"/>
                <a:ea typeface="Montserrat"/>
                <a:cs typeface="Montserrat"/>
                <a:sym typeface="Montserrat"/>
              </a:defRPr>
            </a:lvl5pPr>
            <a:lvl6pPr lvl="5" algn="ctr">
              <a:lnSpc>
                <a:spcPct val="100000"/>
              </a:lnSpc>
              <a:spcBef>
                <a:spcPts val="0"/>
              </a:spcBef>
              <a:spcAft>
                <a:spcPts val="0"/>
              </a:spcAft>
              <a:buClr>
                <a:srgbClr val="323583"/>
              </a:buClr>
              <a:buSzPts val="1800"/>
              <a:buFont typeface="Montserrat"/>
              <a:buNone/>
              <a:defRPr sz="2400">
                <a:solidFill>
                  <a:srgbClr val="323583"/>
                </a:solidFill>
                <a:latin typeface="Montserrat"/>
                <a:ea typeface="Montserrat"/>
                <a:cs typeface="Montserrat"/>
                <a:sym typeface="Montserrat"/>
              </a:defRPr>
            </a:lvl6pPr>
            <a:lvl7pPr lvl="6" algn="ctr">
              <a:lnSpc>
                <a:spcPct val="100000"/>
              </a:lnSpc>
              <a:spcBef>
                <a:spcPts val="0"/>
              </a:spcBef>
              <a:spcAft>
                <a:spcPts val="0"/>
              </a:spcAft>
              <a:buClr>
                <a:srgbClr val="323583"/>
              </a:buClr>
              <a:buSzPts val="1800"/>
              <a:buFont typeface="Montserrat"/>
              <a:buNone/>
              <a:defRPr sz="2400">
                <a:solidFill>
                  <a:srgbClr val="323583"/>
                </a:solidFill>
                <a:latin typeface="Montserrat"/>
                <a:ea typeface="Montserrat"/>
                <a:cs typeface="Montserrat"/>
                <a:sym typeface="Montserrat"/>
              </a:defRPr>
            </a:lvl7pPr>
            <a:lvl8pPr lvl="7" algn="ctr">
              <a:lnSpc>
                <a:spcPct val="100000"/>
              </a:lnSpc>
              <a:spcBef>
                <a:spcPts val="0"/>
              </a:spcBef>
              <a:spcAft>
                <a:spcPts val="0"/>
              </a:spcAft>
              <a:buClr>
                <a:srgbClr val="323583"/>
              </a:buClr>
              <a:buSzPts val="1800"/>
              <a:buFont typeface="Montserrat"/>
              <a:buNone/>
              <a:defRPr sz="2400">
                <a:solidFill>
                  <a:srgbClr val="323583"/>
                </a:solidFill>
                <a:latin typeface="Montserrat"/>
                <a:ea typeface="Montserrat"/>
                <a:cs typeface="Montserrat"/>
                <a:sym typeface="Montserrat"/>
              </a:defRPr>
            </a:lvl8pPr>
            <a:lvl9pPr lvl="8" algn="ctr">
              <a:lnSpc>
                <a:spcPct val="100000"/>
              </a:lnSpc>
              <a:spcBef>
                <a:spcPts val="0"/>
              </a:spcBef>
              <a:spcAft>
                <a:spcPts val="0"/>
              </a:spcAft>
              <a:buClr>
                <a:srgbClr val="323583"/>
              </a:buClr>
              <a:buSzPts val="1800"/>
              <a:buFont typeface="Montserrat"/>
              <a:buNone/>
              <a:defRPr sz="2400">
                <a:solidFill>
                  <a:srgbClr val="323583"/>
                </a:solidFill>
                <a:latin typeface="Montserrat"/>
                <a:ea typeface="Montserrat"/>
                <a:cs typeface="Montserrat"/>
                <a:sym typeface="Montserrat"/>
              </a:defRPr>
            </a:lvl9pPr>
          </a:lstStyle>
          <a:p>
            <a:endParaRPr/>
          </a:p>
        </p:txBody>
      </p:sp>
      <p:sp>
        <p:nvSpPr>
          <p:cNvPr id="74" name="Google Shape;74;p45"/>
          <p:cNvSpPr txBox="1">
            <a:spLocks noGrp="1"/>
          </p:cNvSpPr>
          <p:nvPr>
            <p:ph type="subTitle" idx="5"/>
          </p:nvPr>
        </p:nvSpPr>
        <p:spPr>
          <a:xfrm>
            <a:off x="4400796" y="3072581"/>
            <a:ext cx="3519600" cy="1063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323583"/>
              </a:buClr>
              <a:buSzPts val="1400"/>
              <a:buFont typeface="Montserrat"/>
              <a:buNone/>
              <a:defRPr>
                <a:solidFill>
                  <a:srgbClr val="323583"/>
                </a:solidFill>
                <a:latin typeface="Montserrat"/>
                <a:ea typeface="Montserrat"/>
                <a:cs typeface="Montserrat"/>
                <a:sym typeface="Montserrat"/>
              </a:defRPr>
            </a:lvl1pPr>
            <a:lvl2pPr lvl="1" algn="ctr">
              <a:lnSpc>
                <a:spcPct val="100000"/>
              </a:lnSpc>
              <a:spcBef>
                <a:spcPts val="0"/>
              </a:spcBef>
              <a:spcAft>
                <a:spcPts val="0"/>
              </a:spcAft>
              <a:buClr>
                <a:srgbClr val="323583"/>
              </a:buClr>
              <a:buSzPts val="1400"/>
              <a:buFont typeface="Montserrat"/>
              <a:buNone/>
              <a:defRPr>
                <a:solidFill>
                  <a:srgbClr val="323583"/>
                </a:solidFill>
                <a:latin typeface="Montserrat"/>
                <a:ea typeface="Montserrat"/>
                <a:cs typeface="Montserrat"/>
                <a:sym typeface="Montserrat"/>
              </a:defRPr>
            </a:lvl2pPr>
            <a:lvl3pPr lvl="2" algn="ctr">
              <a:lnSpc>
                <a:spcPct val="100000"/>
              </a:lnSpc>
              <a:spcBef>
                <a:spcPts val="0"/>
              </a:spcBef>
              <a:spcAft>
                <a:spcPts val="0"/>
              </a:spcAft>
              <a:buClr>
                <a:srgbClr val="323583"/>
              </a:buClr>
              <a:buSzPts val="1400"/>
              <a:buFont typeface="Montserrat"/>
              <a:buNone/>
              <a:defRPr>
                <a:solidFill>
                  <a:srgbClr val="323583"/>
                </a:solidFill>
                <a:latin typeface="Montserrat"/>
                <a:ea typeface="Montserrat"/>
                <a:cs typeface="Montserrat"/>
                <a:sym typeface="Montserrat"/>
              </a:defRPr>
            </a:lvl3pPr>
            <a:lvl4pPr lvl="3" algn="ctr">
              <a:lnSpc>
                <a:spcPct val="100000"/>
              </a:lnSpc>
              <a:spcBef>
                <a:spcPts val="0"/>
              </a:spcBef>
              <a:spcAft>
                <a:spcPts val="0"/>
              </a:spcAft>
              <a:buClr>
                <a:srgbClr val="323583"/>
              </a:buClr>
              <a:buSzPts val="1400"/>
              <a:buFont typeface="Montserrat"/>
              <a:buNone/>
              <a:defRPr>
                <a:solidFill>
                  <a:srgbClr val="323583"/>
                </a:solidFill>
                <a:latin typeface="Montserrat"/>
                <a:ea typeface="Montserrat"/>
                <a:cs typeface="Montserrat"/>
                <a:sym typeface="Montserrat"/>
              </a:defRPr>
            </a:lvl4pPr>
            <a:lvl5pPr lvl="4" algn="ctr">
              <a:lnSpc>
                <a:spcPct val="100000"/>
              </a:lnSpc>
              <a:spcBef>
                <a:spcPts val="0"/>
              </a:spcBef>
              <a:spcAft>
                <a:spcPts val="0"/>
              </a:spcAft>
              <a:buClr>
                <a:srgbClr val="323583"/>
              </a:buClr>
              <a:buSzPts val="1400"/>
              <a:buFont typeface="Montserrat"/>
              <a:buNone/>
              <a:defRPr>
                <a:solidFill>
                  <a:srgbClr val="323583"/>
                </a:solidFill>
                <a:latin typeface="Montserrat"/>
                <a:ea typeface="Montserrat"/>
                <a:cs typeface="Montserrat"/>
                <a:sym typeface="Montserrat"/>
              </a:defRPr>
            </a:lvl5pPr>
            <a:lvl6pPr lvl="5" algn="ctr">
              <a:lnSpc>
                <a:spcPct val="100000"/>
              </a:lnSpc>
              <a:spcBef>
                <a:spcPts val="0"/>
              </a:spcBef>
              <a:spcAft>
                <a:spcPts val="0"/>
              </a:spcAft>
              <a:buClr>
                <a:srgbClr val="323583"/>
              </a:buClr>
              <a:buSzPts val="1400"/>
              <a:buFont typeface="Montserrat"/>
              <a:buNone/>
              <a:defRPr>
                <a:solidFill>
                  <a:srgbClr val="323583"/>
                </a:solidFill>
                <a:latin typeface="Montserrat"/>
                <a:ea typeface="Montserrat"/>
                <a:cs typeface="Montserrat"/>
                <a:sym typeface="Montserrat"/>
              </a:defRPr>
            </a:lvl6pPr>
            <a:lvl7pPr lvl="6" algn="ctr">
              <a:lnSpc>
                <a:spcPct val="100000"/>
              </a:lnSpc>
              <a:spcBef>
                <a:spcPts val="0"/>
              </a:spcBef>
              <a:spcAft>
                <a:spcPts val="0"/>
              </a:spcAft>
              <a:buClr>
                <a:srgbClr val="323583"/>
              </a:buClr>
              <a:buSzPts val="1400"/>
              <a:buFont typeface="Montserrat"/>
              <a:buNone/>
              <a:defRPr>
                <a:solidFill>
                  <a:srgbClr val="323583"/>
                </a:solidFill>
                <a:latin typeface="Montserrat"/>
                <a:ea typeface="Montserrat"/>
                <a:cs typeface="Montserrat"/>
                <a:sym typeface="Montserrat"/>
              </a:defRPr>
            </a:lvl7pPr>
            <a:lvl8pPr lvl="7" algn="ctr">
              <a:lnSpc>
                <a:spcPct val="100000"/>
              </a:lnSpc>
              <a:spcBef>
                <a:spcPts val="0"/>
              </a:spcBef>
              <a:spcAft>
                <a:spcPts val="0"/>
              </a:spcAft>
              <a:buClr>
                <a:srgbClr val="323583"/>
              </a:buClr>
              <a:buSzPts val="1400"/>
              <a:buFont typeface="Montserrat"/>
              <a:buNone/>
              <a:defRPr>
                <a:solidFill>
                  <a:srgbClr val="323583"/>
                </a:solidFill>
                <a:latin typeface="Montserrat"/>
                <a:ea typeface="Montserrat"/>
                <a:cs typeface="Montserrat"/>
                <a:sym typeface="Montserrat"/>
              </a:defRPr>
            </a:lvl8pPr>
            <a:lvl9pPr lvl="8" algn="ctr">
              <a:lnSpc>
                <a:spcPct val="100000"/>
              </a:lnSpc>
              <a:spcBef>
                <a:spcPts val="0"/>
              </a:spcBef>
              <a:spcAft>
                <a:spcPts val="0"/>
              </a:spcAft>
              <a:buClr>
                <a:srgbClr val="323583"/>
              </a:buClr>
              <a:buSzPts val="1400"/>
              <a:buFont typeface="Montserrat"/>
              <a:buNone/>
              <a:defRPr>
                <a:solidFill>
                  <a:srgbClr val="323583"/>
                </a:solidFill>
                <a:latin typeface="Montserrat"/>
                <a:ea typeface="Montserrat"/>
                <a:cs typeface="Montserrat"/>
                <a:sym typeface="Montserrat"/>
              </a:defRPr>
            </a:lvl9pPr>
          </a:lstStyle>
          <a:p>
            <a:endParaRPr/>
          </a:p>
        </p:txBody>
      </p:sp>
      <p:sp>
        <p:nvSpPr>
          <p:cNvPr id="75" name="Google Shape;75;p45"/>
          <p:cNvSpPr txBox="1">
            <a:spLocks noGrp="1"/>
          </p:cNvSpPr>
          <p:nvPr>
            <p:ph type="title" idx="6"/>
          </p:nvPr>
        </p:nvSpPr>
        <p:spPr>
          <a:xfrm>
            <a:off x="2250600" y="707633"/>
            <a:ext cx="7690800" cy="704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323583"/>
              </a:buClr>
              <a:buSzPts val="2700"/>
              <a:buFont typeface="Montserrat"/>
              <a:buNone/>
              <a:defRPr sz="4000" b="1">
                <a:solidFill>
                  <a:srgbClr val="323583"/>
                </a:solidFill>
                <a:latin typeface="Montserrat"/>
                <a:ea typeface="Montserrat"/>
                <a:cs typeface="Montserrat"/>
                <a:sym typeface="Montserrat"/>
              </a:defRPr>
            </a:lvl1pPr>
            <a:lvl2pPr lvl="1" algn="ctr">
              <a:lnSpc>
                <a:spcPct val="100000"/>
              </a:lnSpc>
              <a:spcBef>
                <a:spcPts val="0"/>
              </a:spcBef>
              <a:spcAft>
                <a:spcPts val="0"/>
              </a:spcAft>
              <a:buClr>
                <a:srgbClr val="323583"/>
              </a:buClr>
              <a:buSzPts val="3000"/>
              <a:buFont typeface="Montserrat"/>
              <a:buNone/>
              <a:defRPr b="1">
                <a:solidFill>
                  <a:srgbClr val="323583"/>
                </a:solidFill>
                <a:latin typeface="Montserrat"/>
                <a:ea typeface="Montserrat"/>
                <a:cs typeface="Montserrat"/>
                <a:sym typeface="Montserrat"/>
              </a:defRPr>
            </a:lvl2pPr>
            <a:lvl3pPr lvl="2" algn="ctr">
              <a:lnSpc>
                <a:spcPct val="100000"/>
              </a:lnSpc>
              <a:spcBef>
                <a:spcPts val="0"/>
              </a:spcBef>
              <a:spcAft>
                <a:spcPts val="0"/>
              </a:spcAft>
              <a:buClr>
                <a:srgbClr val="323583"/>
              </a:buClr>
              <a:buSzPts val="3000"/>
              <a:buFont typeface="Montserrat"/>
              <a:buNone/>
              <a:defRPr b="1">
                <a:solidFill>
                  <a:srgbClr val="323583"/>
                </a:solidFill>
                <a:latin typeface="Montserrat"/>
                <a:ea typeface="Montserrat"/>
                <a:cs typeface="Montserrat"/>
                <a:sym typeface="Montserrat"/>
              </a:defRPr>
            </a:lvl3pPr>
            <a:lvl4pPr lvl="3" algn="ctr">
              <a:lnSpc>
                <a:spcPct val="100000"/>
              </a:lnSpc>
              <a:spcBef>
                <a:spcPts val="0"/>
              </a:spcBef>
              <a:spcAft>
                <a:spcPts val="0"/>
              </a:spcAft>
              <a:buClr>
                <a:srgbClr val="323583"/>
              </a:buClr>
              <a:buSzPts val="3000"/>
              <a:buFont typeface="Montserrat"/>
              <a:buNone/>
              <a:defRPr b="1">
                <a:solidFill>
                  <a:srgbClr val="323583"/>
                </a:solidFill>
                <a:latin typeface="Montserrat"/>
                <a:ea typeface="Montserrat"/>
                <a:cs typeface="Montserrat"/>
                <a:sym typeface="Montserrat"/>
              </a:defRPr>
            </a:lvl4pPr>
            <a:lvl5pPr lvl="4" algn="ctr">
              <a:lnSpc>
                <a:spcPct val="100000"/>
              </a:lnSpc>
              <a:spcBef>
                <a:spcPts val="0"/>
              </a:spcBef>
              <a:spcAft>
                <a:spcPts val="0"/>
              </a:spcAft>
              <a:buClr>
                <a:srgbClr val="323583"/>
              </a:buClr>
              <a:buSzPts val="3000"/>
              <a:buFont typeface="Montserrat"/>
              <a:buNone/>
              <a:defRPr b="1">
                <a:solidFill>
                  <a:srgbClr val="323583"/>
                </a:solidFill>
                <a:latin typeface="Montserrat"/>
                <a:ea typeface="Montserrat"/>
                <a:cs typeface="Montserrat"/>
                <a:sym typeface="Montserrat"/>
              </a:defRPr>
            </a:lvl5pPr>
            <a:lvl6pPr lvl="5" algn="ctr">
              <a:lnSpc>
                <a:spcPct val="100000"/>
              </a:lnSpc>
              <a:spcBef>
                <a:spcPts val="0"/>
              </a:spcBef>
              <a:spcAft>
                <a:spcPts val="0"/>
              </a:spcAft>
              <a:buClr>
                <a:srgbClr val="323583"/>
              </a:buClr>
              <a:buSzPts val="3000"/>
              <a:buFont typeface="Montserrat"/>
              <a:buNone/>
              <a:defRPr b="1">
                <a:solidFill>
                  <a:srgbClr val="323583"/>
                </a:solidFill>
                <a:latin typeface="Montserrat"/>
                <a:ea typeface="Montserrat"/>
                <a:cs typeface="Montserrat"/>
                <a:sym typeface="Montserrat"/>
              </a:defRPr>
            </a:lvl6pPr>
            <a:lvl7pPr lvl="6" algn="ctr">
              <a:lnSpc>
                <a:spcPct val="100000"/>
              </a:lnSpc>
              <a:spcBef>
                <a:spcPts val="0"/>
              </a:spcBef>
              <a:spcAft>
                <a:spcPts val="0"/>
              </a:spcAft>
              <a:buClr>
                <a:srgbClr val="323583"/>
              </a:buClr>
              <a:buSzPts val="3000"/>
              <a:buFont typeface="Montserrat"/>
              <a:buNone/>
              <a:defRPr b="1">
                <a:solidFill>
                  <a:srgbClr val="323583"/>
                </a:solidFill>
                <a:latin typeface="Montserrat"/>
                <a:ea typeface="Montserrat"/>
                <a:cs typeface="Montserrat"/>
                <a:sym typeface="Montserrat"/>
              </a:defRPr>
            </a:lvl7pPr>
            <a:lvl8pPr lvl="7" algn="ctr">
              <a:lnSpc>
                <a:spcPct val="100000"/>
              </a:lnSpc>
              <a:spcBef>
                <a:spcPts val="0"/>
              </a:spcBef>
              <a:spcAft>
                <a:spcPts val="0"/>
              </a:spcAft>
              <a:buClr>
                <a:srgbClr val="323583"/>
              </a:buClr>
              <a:buSzPts val="3000"/>
              <a:buFont typeface="Montserrat"/>
              <a:buNone/>
              <a:defRPr b="1">
                <a:solidFill>
                  <a:srgbClr val="323583"/>
                </a:solidFill>
                <a:latin typeface="Montserrat"/>
                <a:ea typeface="Montserrat"/>
                <a:cs typeface="Montserrat"/>
                <a:sym typeface="Montserrat"/>
              </a:defRPr>
            </a:lvl8pPr>
            <a:lvl9pPr lvl="8" algn="ctr">
              <a:lnSpc>
                <a:spcPct val="100000"/>
              </a:lnSpc>
              <a:spcBef>
                <a:spcPts val="0"/>
              </a:spcBef>
              <a:spcAft>
                <a:spcPts val="0"/>
              </a:spcAft>
              <a:buClr>
                <a:srgbClr val="323583"/>
              </a:buClr>
              <a:buSzPts val="3000"/>
              <a:buFont typeface="Montserrat"/>
              <a:buNone/>
              <a:defRPr b="1">
                <a:solidFill>
                  <a:srgbClr val="323583"/>
                </a:solidFill>
                <a:latin typeface="Montserrat"/>
                <a:ea typeface="Montserrat"/>
                <a:cs typeface="Montserrat"/>
                <a:sym typeface="Montserrat"/>
              </a:defRPr>
            </a:lvl9pPr>
          </a:lstStyle>
          <a:p>
            <a:endParaRPr/>
          </a:p>
        </p:txBody>
      </p:sp>
      <p:pic>
        <p:nvPicPr>
          <p:cNvPr id="3" name="Picture 2">
            <a:extLst>
              <a:ext uri="{FF2B5EF4-FFF2-40B4-BE49-F238E27FC236}">
                <a16:creationId xmlns:a16="http://schemas.microsoft.com/office/drawing/2014/main" id="{B884192F-0B94-495A-ABBD-B6AB3CF77F77}"/>
              </a:ext>
            </a:extLst>
          </p:cNvPr>
          <p:cNvPicPr>
            <a:picLocks noChangeAspect="1"/>
          </p:cNvPicPr>
          <p:nvPr userDrawn="1"/>
        </p:nvPicPr>
        <p:blipFill>
          <a:blip r:embed="rId2"/>
          <a:stretch>
            <a:fillRect/>
          </a:stretch>
        </p:blipFill>
        <p:spPr>
          <a:xfrm>
            <a:off x="4920313" y="5794800"/>
            <a:ext cx="2480567" cy="1063201"/>
          </a:xfrm>
          <a:prstGeom prst="rect">
            <a:avLst/>
          </a:prstGeom>
        </p:spPr>
      </p:pic>
      <p:cxnSp>
        <p:nvCxnSpPr>
          <p:cNvPr id="2" name="Google Shape;172;p10">
            <a:extLst>
              <a:ext uri="{FF2B5EF4-FFF2-40B4-BE49-F238E27FC236}">
                <a16:creationId xmlns:a16="http://schemas.microsoft.com/office/drawing/2014/main" id="{B9085258-84CE-F839-653A-A1E2A60E0DB0}"/>
              </a:ext>
            </a:extLst>
          </p:cNvPr>
          <p:cNvCxnSpPr/>
          <p:nvPr userDrawn="1"/>
        </p:nvCxnSpPr>
        <p:spPr>
          <a:xfrm>
            <a:off x="889325" y="1115781"/>
            <a:ext cx="862800" cy="0"/>
          </a:xfrm>
          <a:prstGeom prst="straightConnector1">
            <a:avLst/>
          </a:prstGeom>
          <a:noFill/>
          <a:ln w="19050" cap="flat" cmpd="sng">
            <a:solidFill>
              <a:schemeClr val="bg1"/>
            </a:solidFill>
            <a:prstDash val="solid"/>
            <a:round/>
            <a:headEnd type="none" w="sm" len="sm"/>
            <a:tailEnd type="none" w="sm" len="sm"/>
          </a:ln>
        </p:spPr>
      </p:cxnSp>
    </p:spTree>
    <p:extLst>
      <p:ext uri="{BB962C8B-B14F-4D97-AF65-F5344CB8AC3E}">
        <p14:creationId xmlns:p14="http://schemas.microsoft.com/office/powerpoint/2010/main" val="19161862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0A1094-6EF9-500B-B6B6-1B32D379B53B}"/>
              </a:ext>
            </a:extLst>
          </p:cNvPr>
          <p:cNvSpPr>
            <a:spLocks noGrp="1"/>
          </p:cNvSpPr>
          <p:nvPr>
            <p:ph type="title"/>
          </p:nvPr>
        </p:nvSpPr>
        <p:spPr/>
        <p:txBody>
          <a:bodyPr/>
          <a:lstStyle/>
          <a:p>
            <a:r>
              <a:rPr lang="en-US"/>
              <a:t>Click to edit Master title style</a:t>
            </a:r>
            <a:endParaRPr lang="de-DE"/>
          </a:p>
        </p:txBody>
      </p:sp>
      <p:sp>
        <p:nvSpPr>
          <p:cNvPr id="3" name="Content Placeholder 2">
            <a:extLst>
              <a:ext uri="{FF2B5EF4-FFF2-40B4-BE49-F238E27FC236}">
                <a16:creationId xmlns:a16="http://schemas.microsoft.com/office/drawing/2014/main" id="{EEACA2F2-A945-CB46-3F5B-A2893749614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4" name="Date Placeholder 3">
            <a:extLst>
              <a:ext uri="{FF2B5EF4-FFF2-40B4-BE49-F238E27FC236}">
                <a16:creationId xmlns:a16="http://schemas.microsoft.com/office/drawing/2014/main" id="{3689913F-5DF9-EC2C-F961-9A44B33741EC}"/>
              </a:ext>
            </a:extLst>
          </p:cNvPr>
          <p:cNvSpPr>
            <a:spLocks noGrp="1"/>
          </p:cNvSpPr>
          <p:nvPr>
            <p:ph type="dt" sz="half" idx="10"/>
          </p:nvPr>
        </p:nvSpPr>
        <p:spPr/>
        <p:txBody>
          <a:bodyPr/>
          <a:lstStyle/>
          <a:p>
            <a:fld id="{0F3FF911-FFA2-4E3E-81ED-11B9E36A1BA0}" type="datetimeFigureOut">
              <a:rPr lang="de-DE" smtClean="0"/>
              <a:t>23.02.2024</a:t>
            </a:fld>
            <a:endParaRPr lang="de-DE"/>
          </a:p>
        </p:txBody>
      </p:sp>
      <p:sp>
        <p:nvSpPr>
          <p:cNvPr id="5" name="Footer Placeholder 4">
            <a:extLst>
              <a:ext uri="{FF2B5EF4-FFF2-40B4-BE49-F238E27FC236}">
                <a16:creationId xmlns:a16="http://schemas.microsoft.com/office/drawing/2014/main" id="{CAAEE80F-CFF2-56D8-CE93-FCCF344981F5}"/>
              </a:ext>
            </a:extLst>
          </p:cNvPr>
          <p:cNvSpPr>
            <a:spLocks noGrp="1"/>
          </p:cNvSpPr>
          <p:nvPr>
            <p:ph type="ftr" sz="quarter" idx="11"/>
          </p:nvPr>
        </p:nvSpPr>
        <p:spPr/>
        <p:txBody>
          <a:bodyPr/>
          <a:lstStyle/>
          <a:p>
            <a:endParaRPr lang="de-DE"/>
          </a:p>
        </p:txBody>
      </p:sp>
      <p:sp>
        <p:nvSpPr>
          <p:cNvPr id="6" name="Slide Number Placeholder 5">
            <a:extLst>
              <a:ext uri="{FF2B5EF4-FFF2-40B4-BE49-F238E27FC236}">
                <a16:creationId xmlns:a16="http://schemas.microsoft.com/office/drawing/2014/main" id="{6CA25BDA-3F36-8917-926D-A4E2F97CF352}"/>
              </a:ext>
            </a:extLst>
          </p:cNvPr>
          <p:cNvSpPr>
            <a:spLocks noGrp="1"/>
          </p:cNvSpPr>
          <p:nvPr>
            <p:ph type="sldNum" sz="quarter" idx="12"/>
          </p:nvPr>
        </p:nvSpPr>
        <p:spPr/>
        <p:txBody>
          <a:bodyPr/>
          <a:lstStyle/>
          <a:p>
            <a:fld id="{B6D492C6-1562-48E3-AC1E-1C044D6864FD}" type="slidenum">
              <a:rPr lang="de-DE" smtClean="0"/>
              <a:t>‹#›</a:t>
            </a:fld>
            <a:endParaRPr lang="de-DE"/>
          </a:p>
        </p:txBody>
      </p:sp>
    </p:spTree>
    <p:extLst>
      <p:ext uri="{BB962C8B-B14F-4D97-AF65-F5344CB8AC3E}">
        <p14:creationId xmlns:p14="http://schemas.microsoft.com/office/powerpoint/2010/main" val="42195280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E32706-C997-D227-18C9-D7E404BABC8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de-DE"/>
          </a:p>
        </p:txBody>
      </p:sp>
      <p:sp>
        <p:nvSpPr>
          <p:cNvPr id="3" name="Text Placeholder 2">
            <a:extLst>
              <a:ext uri="{FF2B5EF4-FFF2-40B4-BE49-F238E27FC236}">
                <a16:creationId xmlns:a16="http://schemas.microsoft.com/office/drawing/2014/main" id="{D8D69B91-6D59-65A1-AD56-3E083C18B56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35F5732-D2C3-C224-8D0D-4FE6AFDB410D}"/>
              </a:ext>
            </a:extLst>
          </p:cNvPr>
          <p:cNvSpPr>
            <a:spLocks noGrp="1"/>
          </p:cNvSpPr>
          <p:nvPr>
            <p:ph type="dt" sz="half" idx="10"/>
          </p:nvPr>
        </p:nvSpPr>
        <p:spPr/>
        <p:txBody>
          <a:bodyPr/>
          <a:lstStyle/>
          <a:p>
            <a:fld id="{0F3FF911-FFA2-4E3E-81ED-11B9E36A1BA0}" type="datetimeFigureOut">
              <a:rPr lang="de-DE" smtClean="0"/>
              <a:t>23.02.2024</a:t>
            </a:fld>
            <a:endParaRPr lang="de-DE"/>
          </a:p>
        </p:txBody>
      </p:sp>
      <p:sp>
        <p:nvSpPr>
          <p:cNvPr id="5" name="Footer Placeholder 4">
            <a:extLst>
              <a:ext uri="{FF2B5EF4-FFF2-40B4-BE49-F238E27FC236}">
                <a16:creationId xmlns:a16="http://schemas.microsoft.com/office/drawing/2014/main" id="{D6F9FBD6-D283-3082-8B9D-8264557041B1}"/>
              </a:ext>
            </a:extLst>
          </p:cNvPr>
          <p:cNvSpPr>
            <a:spLocks noGrp="1"/>
          </p:cNvSpPr>
          <p:nvPr>
            <p:ph type="ftr" sz="quarter" idx="11"/>
          </p:nvPr>
        </p:nvSpPr>
        <p:spPr/>
        <p:txBody>
          <a:bodyPr/>
          <a:lstStyle/>
          <a:p>
            <a:endParaRPr lang="de-DE"/>
          </a:p>
        </p:txBody>
      </p:sp>
      <p:sp>
        <p:nvSpPr>
          <p:cNvPr id="6" name="Slide Number Placeholder 5">
            <a:extLst>
              <a:ext uri="{FF2B5EF4-FFF2-40B4-BE49-F238E27FC236}">
                <a16:creationId xmlns:a16="http://schemas.microsoft.com/office/drawing/2014/main" id="{F58E6667-DF46-3DB2-FBA9-6BCB8F044B5C}"/>
              </a:ext>
            </a:extLst>
          </p:cNvPr>
          <p:cNvSpPr>
            <a:spLocks noGrp="1"/>
          </p:cNvSpPr>
          <p:nvPr>
            <p:ph type="sldNum" sz="quarter" idx="12"/>
          </p:nvPr>
        </p:nvSpPr>
        <p:spPr/>
        <p:txBody>
          <a:bodyPr/>
          <a:lstStyle/>
          <a:p>
            <a:fld id="{B6D492C6-1562-48E3-AC1E-1C044D6864FD}" type="slidenum">
              <a:rPr lang="de-DE" smtClean="0"/>
              <a:t>‹#›</a:t>
            </a:fld>
            <a:endParaRPr lang="de-DE"/>
          </a:p>
        </p:txBody>
      </p:sp>
    </p:spTree>
    <p:extLst>
      <p:ext uri="{BB962C8B-B14F-4D97-AF65-F5344CB8AC3E}">
        <p14:creationId xmlns:p14="http://schemas.microsoft.com/office/powerpoint/2010/main" val="35887590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4ABC11-30B2-EFBE-607B-4DD1397DE887}"/>
              </a:ext>
            </a:extLst>
          </p:cNvPr>
          <p:cNvSpPr>
            <a:spLocks noGrp="1"/>
          </p:cNvSpPr>
          <p:nvPr>
            <p:ph type="title"/>
          </p:nvPr>
        </p:nvSpPr>
        <p:spPr/>
        <p:txBody>
          <a:bodyPr/>
          <a:lstStyle/>
          <a:p>
            <a:r>
              <a:rPr lang="en-US"/>
              <a:t>Click to edit Master title style</a:t>
            </a:r>
            <a:endParaRPr lang="de-DE"/>
          </a:p>
        </p:txBody>
      </p:sp>
      <p:sp>
        <p:nvSpPr>
          <p:cNvPr id="3" name="Content Placeholder 2">
            <a:extLst>
              <a:ext uri="{FF2B5EF4-FFF2-40B4-BE49-F238E27FC236}">
                <a16:creationId xmlns:a16="http://schemas.microsoft.com/office/drawing/2014/main" id="{E61FD96A-52BE-FC5A-B5F5-A62FA511755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4" name="Content Placeholder 3">
            <a:extLst>
              <a:ext uri="{FF2B5EF4-FFF2-40B4-BE49-F238E27FC236}">
                <a16:creationId xmlns:a16="http://schemas.microsoft.com/office/drawing/2014/main" id="{0EE5BE79-D797-2054-C021-BDD59399097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5" name="Date Placeholder 4">
            <a:extLst>
              <a:ext uri="{FF2B5EF4-FFF2-40B4-BE49-F238E27FC236}">
                <a16:creationId xmlns:a16="http://schemas.microsoft.com/office/drawing/2014/main" id="{503AE2D9-8124-259E-D581-DFA9886AE26D}"/>
              </a:ext>
            </a:extLst>
          </p:cNvPr>
          <p:cNvSpPr>
            <a:spLocks noGrp="1"/>
          </p:cNvSpPr>
          <p:nvPr>
            <p:ph type="dt" sz="half" idx="10"/>
          </p:nvPr>
        </p:nvSpPr>
        <p:spPr/>
        <p:txBody>
          <a:bodyPr/>
          <a:lstStyle/>
          <a:p>
            <a:fld id="{0F3FF911-FFA2-4E3E-81ED-11B9E36A1BA0}" type="datetimeFigureOut">
              <a:rPr lang="de-DE" smtClean="0"/>
              <a:t>23.02.2024</a:t>
            </a:fld>
            <a:endParaRPr lang="de-DE"/>
          </a:p>
        </p:txBody>
      </p:sp>
      <p:sp>
        <p:nvSpPr>
          <p:cNvPr id="6" name="Footer Placeholder 5">
            <a:extLst>
              <a:ext uri="{FF2B5EF4-FFF2-40B4-BE49-F238E27FC236}">
                <a16:creationId xmlns:a16="http://schemas.microsoft.com/office/drawing/2014/main" id="{8C374A4F-D4C1-D162-7F23-906B8F55BEF8}"/>
              </a:ext>
            </a:extLst>
          </p:cNvPr>
          <p:cNvSpPr>
            <a:spLocks noGrp="1"/>
          </p:cNvSpPr>
          <p:nvPr>
            <p:ph type="ftr" sz="quarter" idx="11"/>
          </p:nvPr>
        </p:nvSpPr>
        <p:spPr/>
        <p:txBody>
          <a:bodyPr/>
          <a:lstStyle/>
          <a:p>
            <a:endParaRPr lang="de-DE"/>
          </a:p>
        </p:txBody>
      </p:sp>
      <p:sp>
        <p:nvSpPr>
          <p:cNvPr id="7" name="Slide Number Placeholder 6">
            <a:extLst>
              <a:ext uri="{FF2B5EF4-FFF2-40B4-BE49-F238E27FC236}">
                <a16:creationId xmlns:a16="http://schemas.microsoft.com/office/drawing/2014/main" id="{D0777C6A-F56B-065A-59F0-7675856A8F2E}"/>
              </a:ext>
            </a:extLst>
          </p:cNvPr>
          <p:cNvSpPr>
            <a:spLocks noGrp="1"/>
          </p:cNvSpPr>
          <p:nvPr>
            <p:ph type="sldNum" sz="quarter" idx="12"/>
          </p:nvPr>
        </p:nvSpPr>
        <p:spPr/>
        <p:txBody>
          <a:bodyPr/>
          <a:lstStyle/>
          <a:p>
            <a:fld id="{B6D492C6-1562-48E3-AC1E-1C044D6864FD}" type="slidenum">
              <a:rPr lang="de-DE" smtClean="0"/>
              <a:t>‹#›</a:t>
            </a:fld>
            <a:endParaRPr lang="de-DE"/>
          </a:p>
        </p:txBody>
      </p:sp>
    </p:spTree>
    <p:extLst>
      <p:ext uri="{BB962C8B-B14F-4D97-AF65-F5344CB8AC3E}">
        <p14:creationId xmlns:p14="http://schemas.microsoft.com/office/powerpoint/2010/main" val="4103858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103AC9-1258-6673-4E42-8DBDADFC6F33}"/>
              </a:ext>
            </a:extLst>
          </p:cNvPr>
          <p:cNvSpPr>
            <a:spLocks noGrp="1"/>
          </p:cNvSpPr>
          <p:nvPr>
            <p:ph type="title"/>
          </p:nvPr>
        </p:nvSpPr>
        <p:spPr>
          <a:xfrm>
            <a:off x="839788" y="365125"/>
            <a:ext cx="10515600" cy="1325563"/>
          </a:xfrm>
        </p:spPr>
        <p:txBody>
          <a:bodyPr/>
          <a:lstStyle/>
          <a:p>
            <a:r>
              <a:rPr lang="en-US"/>
              <a:t>Click to edit Master title style</a:t>
            </a:r>
            <a:endParaRPr lang="de-DE"/>
          </a:p>
        </p:txBody>
      </p:sp>
      <p:sp>
        <p:nvSpPr>
          <p:cNvPr id="3" name="Text Placeholder 2">
            <a:extLst>
              <a:ext uri="{FF2B5EF4-FFF2-40B4-BE49-F238E27FC236}">
                <a16:creationId xmlns:a16="http://schemas.microsoft.com/office/drawing/2014/main" id="{0A6A1339-63E3-E1AF-BCE7-6C13E44F2E9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39E943C-9DDA-D63A-9DFF-EB12DBD766E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5" name="Text Placeholder 4">
            <a:extLst>
              <a:ext uri="{FF2B5EF4-FFF2-40B4-BE49-F238E27FC236}">
                <a16:creationId xmlns:a16="http://schemas.microsoft.com/office/drawing/2014/main" id="{181B5DBA-4B46-61A5-6F0B-E51027E0513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FBB470E-40F1-40F8-1D69-47A0A6CD9A1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7" name="Date Placeholder 6">
            <a:extLst>
              <a:ext uri="{FF2B5EF4-FFF2-40B4-BE49-F238E27FC236}">
                <a16:creationId xmlns:a16="http://schemas.microsoft.com/office/drawing/2014/main" id="{EC585B2D-147C-28C7-D6E2-62CC8B0C3808}"/>
              </a:ext>
            </a:extLst>
          </p:cNvPr>
          <p:cNvSpPr>
            <a:spLocks noGrp="1"/>
          </p:cNvSpPr>
          <p:nvPr>
            <p:ph type="dt" sz="half" idx="10"/>
          </p:nvPr>
        </p:nvSpPr>
        <p:spPr/>
        <p:txBody>
          <a:bodyPr/>
          <a:lstStyle/>
          <a:p>
            <a:fld id="{0F3FF911-FFA2-4E3E-81ED-11B9E36A1BA0}" type="datetimeFigureOut">
              <a:rPr lang="de-DE" smtClean="0"/>
              <a:t>23.02.2024</a:t>
            </a:fld>
            <a:endParaRPr lang="de-DE"/>
          </a:p>
        </p:txBody>
      </p:sp>
      <p:sp>
        <p:nvSpPr>
          <p:cNvPr id="8" name="Footer Placeholder 7">
            <a:extLst>
              <a:ext uri="{FF2B5EF4-FFF2-40B4-BE49-F238E27FC236}">
                <a16:creationId xmlns:a16="http://schemas.microsoft.com/office/drawing/2014/main" id="{5D7E7CF2-1EE9-FEB3-2237-EACF2C4FD9AD}"/>
              </a:ext>
            </a:extLst>
          </p:cNvPr>
          <p:cNvSpPr>
            <a:spLocks noGrp="1"/>
          </p:cNvSpPr>
          <p:nvPr>
            <p:ph type="ftr" sz="quarter" idx="11"/>
          </p:nvPr>
        </p:nvSpPr>
        <p:spPr/>
        <p:txBody>
          <a:bodyPr/>
          <a:lstStyle/>
          <a:p>
            <a:endParaRPr lang="de-DE"/>
          </a:p>
        </p:txBody>
      </p:sp>
      <p:sp>
        <p:nvSpPr>
          <p:cNvPr id="9" name="Slide Number Placeholder 8">
            <a:extLst>
              <a:ext uri="{FF2B5EF4-FFF2-40B4-BE49-F238E27FC236}">
                <a16:creationId xmlns:a16="http://schemas.microsoft.com/office/drawing/2014/main" id="{8A4F1F46-D5F4-98D9-0306-3263F5E1859D}"/>
              </a:ext>
            </a:extLst>
          </p:cNvPr>
          <p:cNvSpPr>
            <a:spLocks noGrp="1"/>
          </p:cNvSpPr>
          <p:nvPr>
            <p:ph type="sldNum" sz="quarter" idx="12"/>
          </p:nvPr>
        </p:nvSpPr>
        <p:spPr/>
        <p:txBody>
          <a:bodyPr/>
          <a:lstStyle/>
          <a:p>
            <a:fld id="{B6D492C6-1562-48E3-AC1E-1C044D6864FD}" type="slidenum">
              <a:rPr lang="de-DE" smtClean="0"/>
              <a:t>‹#›</a:t>
            </a:fld>
            <a:endParaRPr lang="de-DE"/>
          </a:p>
        </p:txBody>
      </p:sp>
    </p:spTree>
    <p:extLst>
      <p:ext uri="{BB962C8B-B14F-4D97-AF65-F5344CB8AC3E}">
        <p14:creationId xmlns:p14="http://schemas.microsoft.com/office/powerpoint/2010/main" val="30056562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CAEA73-A148-9C80-3A67-256B39493152}"/>
              </a:ext>
            </a:extLst>
          </p:cNvPr>
          <p:cNvSpPr>
            <a:spLocks noGrp="1"/>
          </p:cNvSpPr>
          <p:nvPr>
            <p:ph type="title"/>
          </p:nvPr>
        </p:nvSpPr>
        <p:spPr/>
        <p:txBody>
          <a:bodyPr/>
          <a:lstStyle/>
          <a:p>
            <a:r>
              <a:rPr lang="en-US"/>
              <a:t>Click to edit Master title style</a:t>
            </a:r>
            <a:endParaRPr lang="de-DE"/>
          </a:p>
        </p:txBody>
      </p:sp>
      <p:sp>
        <p:nvSpPr>
          <p:cNvPr id="3" name="Date Placeholder 2">
            <a:extLst>
              <a:ext uri="{FF2B5EF4-FFF2-40B4-BE49-F238E27FC236}">
                <a16:creationId xmlns:a16="http://schemas.microsoft.com/office/drawing/2014/main" id="{B594AA2F-48CF-B72F-9B58-3B4DA1308837}"/>
              </a:ext>
            </a:extLst>
          </p:cNvPr>
          <p:cNvSpPr>
            <a:spLocks noGrp="1"/>
          </p:cNvSpPr>
          <p:nvPr>
            <p:ph type="dt" sz="half" idx="10"/>
          </p:nvPr>
        </p:nvSpPr>
        <p:spPr/>
        <p:txBody>
          <a:bodyPr/>
          <a:lstStyle/>
          <a:p>
            <a:fld id="{0F3FF911-FFA2-4E3E-81ED-11B9E36A1BA0}" type="datetimeFigureOut">
              <a:rPr lang="de-DE" smtClean="0"/>
              <a:t>23.02.2024</a:t>
            </a:fld>
            <a:endParaRPr lang="de-DE"/>
          </a:p>
        </p:txBody>
      </p:sp>
      <p:sp>
        <p:nvSpPr>
          <p:cNvPr id="4" name="Footer Placeholder 3">
            <a:extLst>
              <a:ext uri="{FF2B5EF4-FFF2-40B4-BE49-F238E27FC236}">
                <a16:creationId xmlns:a16="http://schemas.microsoft.com/office/drawing/2014/main" id="{473B6F7C-DABB-A41B-7BEA-F1845267BD01}"/>
              </a:ext>
            </a:extLst>
          </p:cNvPr>
          <p:cNvSpPr>
            <a:spLocks noGrp="1"/>
          </p:cNvSpPr>
          <p:nvPr>
            <p:ph type="ftr" sz="quarter" idx="11"/>
          </p:nvPr>
        </p:nvSpPr>
        <p:spPr/>
        <p:txBody>
          <a:bodyPr/>
          <a:lstStyle/>
          <a:p>
            <a:endParaRPr lang="de-DE"/>
          </a:p>
        </p:txBody>
      </p:sp>
      <p:sp>
        <p:nvSpPr>
          <p:cNvPr id="5" name="Slide Number Placeholder 4">
            <a:extLst>
              <a:ext uri="{FF2B5EF4-FFF2-40B4-BE49-F238E27FC236}">
                <a16:creationId xmlns:a16="http://schemas.microsoft.com/office/drawing/2014/main" id="{5EB17475-D620-4DEB-8DC0-090A0F7462DD}"/>
              </a:ext>
            </a:extLst>
          </p:cNvPr>
          <p:cNvSpPr>
            <a:spLocks noGrp="1"/>
          </p:cNvSpPr>
          <p:nvPr>
            <p:ph type="sldNum" sz="quarter" idx="12"/>
          </p:nvPr>
        </p:nvSpPr>
        <p:spPr/>
        <p:txBody>
          <a:bodyPr/>
          <a:lstStyle/>
          <a:p>
            <a:fld id="{B6D492C6-1562-48E3-AC1E-1C044D6864FD}" type="slidenum">
              <a:rPr lang="de-DE" smtClean="0"/>
              <a:t>‹#›</a:t>
            </a:fld>
            <a:endParaRPr lang="de-DE"/>
          </a:p>
        </p:txBody>
      </p:sp>
    </p:spTree>
    <p:extLst>
      <p:ext uri="{BB962C8B-B14F-4D97-AF65-F5344CB8AC3E}">
        <p14:creationId xmlns:p14="http://schemas.microsoft.com/office/powerpoint/2010/main" val="5332635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4E3E795-1BAE-2BCC-C702-7B2208FE6042}"/>
              </a:ext>
            </a:extLst>
          </p:cNvPr>
          <p:cNvSpPr>
            <a:spLocks noGrp="1"/>
          </p:cNvSpPr>
          <p:nvPr>
            <p:ph type="dt" sz="half" idx="10"/>
          </p:nvPr>
        </p:nvSpPr>
        <p:spPr/>
        <p:txBody>
          <a:bodyPr/>
          <a:lstStyle/>
          <a:p>
            <a:fld id="{0F3FF911-FFA2-4E3E-81ED-11B9E36A1BA0}" type="datetimeFigureOut">
              <a:rPr lang="de-DE" smtClean="0"/>
              <a:t>23.02.2024</a:t>
            </a:fld>
            <a:endParaRPr lang="de-DE"/>
          </a:p>
        </p:txBody>
      </p:sp>
      <p:sp>
        <p:nvSpPr>
          <p:cNvPr id="3" name="Footer Placeholder 2">
            <a:extLst>
              <a:ext uri="{FF2B5EF4-FFF2-40B4-BE49-F238E27FC236}">
                <a16:creationId xmlns:a16="http://schemas.microsoft.com/office/drawing/2014/main" id="{B97EFE44-762F-D79D-9E40-54019C80AE3C}"/>
              </a:ext>
            </a:extLst>
          </p:cNvPr>
          <p:cNvSpPr>
            <a:spLocks noGrp="1"/>
          </p:cNvSpPr>
          <p:nvPr>
            <p:ph type="ftr" sz="quarter" idx="11"/>
          </p:nvPr>
        </p:nvSpPr>
        <p:spPr/>
        <p:txBody>
          <a:bodyPr/>
          <a:lstStyle/>
          <a:p>
            <a:endParaRPr lang="de-DE"/>
          </a:p>
        </p:txBody>
      </p:sp>
      <p:sp>
        <p:nvSpPr>
          <p:cNvPr id="4" name="Slide Number Placeholder 3">
            <a:extLst>
              <a:ext uri="{FF2B5EF4-FFF2-40B4-BE49-F238E27FC236}">
                <a16:creationId xmlns:a16="http://schemas.microsoft.com/office/drawing/2014/main" id="{0E6FA4A3-FCF9-7170-49AE-552B418546F0}"/>
              </a:ext>
            </a:extLst>
          </p:cNvPr>
          <p:cNvSpPr>
            <a:spLocks noGrp="1"/>
          </p:cNvSpPr>
          <p:nvPr>
            <p:ph type="sldNum" sz="quarter" idx="12"/>
          </p:nvPr>
        </p:nvSpPr>
        <p:spPr/>
        <p:txBody>
          <a:bodyPr/>
          <a:lstStyle/>
          <a:p>
            <a:fld id="{B6D492C6-1562-48E3-AC1E-1C044D6864FD}" type="slidenum">
              <a:rPr lang="de-DE" smtClean="0"/>
              <a:t>‹#›</a:t>
            </a:fld>
            <a:endParaRPr lang="de-DE"/>
          </a:p>
        </p:txBody>
      </p:sp>
    </p:spTree>
    <p:extLst>
      <p:ext uri="{BB962C8B-B14F-4D97-AF65-F5344CB8AC3E}">
        <p14:creationId xmlns:p14="http://schemas.microsoft.com/office/powerpoint/2010/main" val="41755767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F36307-A017-C2F6-9704-5EC5F4CD4F5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de-DE"/>
          </a:p>
        </p:txBody>
      </p:sp>
      <p:sp>
        <p:nvSpPr>
          <p:cNvPr id="3" name="Content Placeholder 2">
            <a:extLst>
              <a:ext uri="{FF2B5EF4-FFF2-40B4-BE49-F238E27FC236}">
                <a16:creationId xmlns:a16="http://schemas.microsoft.com/office/drawing/2014/main" id="{1611EB11-CA98-FF5A-0E92-4D66E20111F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4" name="Text Placeholder 3">
            <a:extLst>
              <a:ext uri="{FF2B5EF4-FFF2-40B4-BE49-F238E27FC236}">
                <a16:creationId xmlns:a16="http://schemas.microsoft.com/office/drawing/2014/main" id="{18432D94-0313-AE41-09D1-D3B1C2849E0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4D850AB-EC84-CABD-58B3-F86D98CA2AED}"/>
              </a:ext>
            </a:extLst>
          </p:cNvPr>
          <p:cNvSpPr>
            <a:spLocks noGrp="1"/>
          </p:cNvSpPr>
          <p:nvPr>
            <p:ph type="dt" sz="half" idx="10"/>
          </p:nvPr>
        </p:nvSpPr>
        <p:spPr/>
        <p:txBody>
          <a:bodyPr/>
          <a:lstStyle/>
          <a:p>
            <a:fld id="{0F3FF911-FFA2-4E3E-81ED-11B9E36A1BA0}" type="datetimeFigureOut">
              <a:rPr lang="de-DE" smtClean="0"/>
              <a:t>23.02.2024</a:t>
            </a:fld>
            <a:endParaRPr lang="de-DE"/>
          </a:p>
        </p:txBody>
      </p:sp>
      <p:sp>
        <p:nvSpPr>
          <p:cNvPr id="6" name="Footer Placeholder 5">
            <a:extLst>
              <a:ext uri="{FF2B5EF4-FFF2-40B4-BE49-F238E27FC236}">
                <a16:creationId xmlns:a16="http://schemas.microsoft.com/office/drawing/2014/main" id="{47D475C4-75D0-5518-1D6D-FE89684EFD90}"/>
              </a:ext>
            </a:extLst>
          </p:cNvPr>
          <p:cNvSpPr>
            <a:spLocks noGrp="1"/>
          </p:cNvSpPr>
          <p:nvPr>
            <p:ph type="ftr" sz="quarter" idx="11"/>
          </p:nvPr>
        </p:nvSpPr>
        <p:spPr/>
        <p:txBody>
          <a:bodyPr/>
          <a:lstStyle/>
          <a:p>
            <a:endParaRPr lang="de-DE"/>
          </a:p>
        </p:txBody>
      </p:sp>
      <p:sp>
        <p:nvSpPr>
          <p:cNvPr id="7" name="Slide Number Placeholder 6">
            <a:extLst>
              <a:ext uri="{FF2B5EF4-FFF2-40B4-BE49-F238E27FC236}">
                <a16:creationId xmlns:a16="http://schemas.microsoft.com/office/drawing/2014/main" id="{92C4536C-E83F-98A7-B7EE-C31D7AF08CD2}"/>
              </a:ext>
            </a:extLst>
          </p:cNvPr>
          <p:cNvSpPr>
            <a:spLocks noGrp="1"/>
          </p:cNvSpPr>
          <p:nvPr>
            <p:ph type="sldNum" sz="quarter" idx="12"/>
          </p:nvPr>
        </p:nvSpPr>
        <p:spPr/>
        <p:txBody>
          <a:bodyPr/>
          <a:lstStyle/>
          <a:p>
            <a:fld id="{B6D492C6-1562-48E3-AC1E-1C044D6864FD}" type="slidenum">
              <a:rPr lang="de-DE" smtClean="0"/>
              <a:t>‹#›</a:t>
            </a:fld>
            <a:endParaRPr lang="de-DE"/>
          </a:p>
        </p:txBody>
      </p:sp>
    </p:spTree>
    <p:extLst>
      <p:ext uri="{BB962C8B-B14F-4D97-AF65-F5344CB8AC3E}">
        <p14:creationId xmlns:p14="http://schemas.microsoft.com/office/powerpoint/2010/main" val="42162049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40240-254B-181B-0EAE-4C508F0999A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de-DE"/>
          </a:p>
        </p:txBody>
      </p:sp>
      <p:sp>
        <p:nvSpPr>
          <p:cNvPr id="3" name="Picture Placeholder 2">
            <a:extLst>
              <a:ext uri="{FF2B5EF4-FFF2-40B4-BE49-F238E27FC236}">
                <a16:creationId xmlns:a16="http://schemas.microsoft.com/office/drawing/2014/main" id="{3E997C76-5CDA-BA2B-BB9E-8C5B035C1EB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a:p>
        </p:txBody>
      </p:sp>
      <p:sp>
        <p:nvSpPr>
          <p:cNvPr id="4" name="Text Placeholder 3">
            <a:extLst>
              <a:ext uri="{FF2B5EF4-FFF2-40B4-BE49-F238E27FC236}">
                <a16:creationId xmlns:a16="http://schemas.microsoft.com/office/drawing/2014/main" id="{3070A119-537C-7979-506B-EEC53D25679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BAD1692-D4E5-B8FB-7DA8-5CCEDC2E4B2C}"/>
              </a:ext>
            </a:extLst>
          </p:cNvPr>
          <p:cNvSpPr>
            <a:spLocks noGrp="1"/>
          </p:cNvSpPr>
          <p:nvPr>
            <p:ph type="dt" sz="half" idx="10"/>
          </p:nvPr>
        </p:nvSpPr>
        <p:spPr/>
        <p:txBody>
          <a:bodyPr/>
          <a:lstStyle/>
          <a:p>
            <a:fld id="{0F3FF911-FFA2-4E3E-81ED-11B9E36A1BA0}" type="datetimeFigureOut">
              <a:rPr lang="de-DE" smtClean="0"/>
              <a:t>23.02.2024</a:t>
            </a:fld>
            <a:endParaRPr lang="de-DE"/>
          </a:p>
        </p:txBody>
      </p:sp>
      <p:sp>
        <p:nvSpPr>
          <p:cNvPr id="6" name="Footer Placeholder 5">
            <a:extLst>
              <a:ext uri="{FF2B5EF4-FFF2-40B4-BE49-F238E27FC236}">
                <a16:creationId xmlns:a16="http://schemas.microsoft.com/office/drawing/2014/main" id="{F848E384-C43D-1637-B2E2-3D91D5A1AC37}"/>
              </a:ext>
            </a:extLst>
          </p:cNvPr>
          <p:cNvSpPr>
            <a:spLocks noGrp="1"/>
          </p:cNvSpPr>
          <p:nvPr>
            <p:ph type="ftr" sz="quarter" idx="11"/>
          </p:nvPr>
        </p:nvSpPr>
        <p:spPr/>
        <p:txBody>
          <a:bodyPr/>
          <a:lstStyle/>
          <a:p>
            <a:endParaRPr lang="de-DE"/>
          </a:p>
        </p:txBody>
      </p:sp>
      <p:sp>
        <p:nvSpPr>
          <p:cNvPr id="7" name="Slide Number Placeholder 6">
            <a:extLst>
              <a:ext uri="{FF2B5EF4-FFF2-40B4-BE49-F238E27FC236}">
                <a16:creationId xmlns:a16="http://schemas.microsoft.com/office/drawing/2014/main" id="{DC4F3301-D9F4-B37F-3624-D92278C10A11}"/>
              </a:ext>
            </a:extLst>
          </p:cNvPr>
          <p:cNvSpPr>
            <a:spLocks noGrp="1"/>
          </p:cNvSpPr>
          <p:nvPr>
            <p:ph type="sldNum" sz="quarter" idx="12"/>
          </p:nvPr>
        </p:nvSpPr>
        <p:spPr/>
        <p:txBody>
          <a:bodyPr/>
          <a:lstStyle/>
          <a:p>
            <a:fld id="{B6D492C6-1562-48E3-AC1E-1C044D6864FD}" type="slidenum">
              <a:rPr lang="de-DE" smtClean="0"/>
              <a:t>‹#›</a:t>
            </a:fld>
            <a:endParaRPr lang="de-DE"/>
          </a:p>
        </p:txBody>
      </p:sp>
    </p:spTree>
    <p:extLst>
      <p:ext uri="{BB962C8B-B14F-4D97-AF65-F5344CB8AC3E}">
        <p14:creationId xmlns:p14="http://schemas.microsoft.com/office/powerpoint/2010/main" val="42770662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319E6EF-A9EA-A351-EA68-CCEB605CE1E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de-DE"/>
          </a:p>
        </p:txBody>
      </p:sp>
      <p:sp>
        <p:nvSpPr>
          <p:cNvPr id="3" name="Text Placeholder 2">
            <a:extLst>
              <a:ext uri="{FF2B5EF4-FFF2-40B4-BE49-F238E27FC236}">
                <a16:creationId xmlns:a16="http://schemas.microsoft.com/office/drawing/2014/main" id="{8DE4624B-66A6-934F-108F-C2E576A5048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4" name="Date Placeholder 3">
            <a:extLst>
              <a:ext uri="{FF2B5EF4-FFF2-40B4-BE49-F238E27FC236}">
                <a16:creationId xmlns:a16="http://schemas.microsoft.com/office/drawing/2014/main" id="{89204E82-15F9-E696-F3FE-E32B963A63F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F3FF911-FFA2-4E3E-81ED-11B9E36A1BA0}" type="datetimeFigureOut">
              <a:rPr lang="de-DE" smtClean="0"/>
              <a:t>23.02.2024</a:t>
            </a:fld>
            <a:endParaRPr lang="de-DE"/>
          </a:p>
        </p:txBody>
      </p:sp>
      <p:sp>
        <p:nvSpPr>
          <p:cNvPr id="5" name="Footer Placeholder 4">
            <a:extLst>
              <a:ext uri="{FF2B5EF4-FFF2-40B4-BE49-F238E27FC236}">
                <a16:creationId xmlns:a16="http://schemas.microsoft.com/office/drawing/2014/main" id="{FFC4B33B-532F-AB19-2805-BBBCEAE87E7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DE"/>
          </a:p>
        </p:txBody>
      </p:sp>
      <p:sp>
        <p:nvSpPr>
          <p:cNvPr id="6" name="Slide Number Placeholder 5">
            <a:extLst>
              <a:ext uri="{FF2B5EF4-FFF2-40B4-BE49-F238E27FC236}">
                <a16:creationId xmlns:a16="http://schemas.microsoft.com/office/drawing/2014/main" id="{69E80C6A-F7EF-42C4-AE7D-77F99DE3F0D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D492C6-1562-48E3-AC1E-1C044D6864FD}" type="slidenum">
              <a:rPr lang="de-DE" smtClean="0"/>
              <a:t>‹#›</a:t>
            </a:fld>
            <a:endParaRPr lang="de-DE"/>
          </a:p>
        </p:txBody>
      </p:sp>
    </p:spTree>
    <p:extLst>
      <p:ext uri="{BB962C8B-B14F-4D97-AF65-F5344CB8AC3E}">
        <p14:creationId xmlns:p14="http://schemas.microsoft.com/office/powerpoint/2010/main" val="33573397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emf"/><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61AB0B-9C0B-DD18-015C-E7DF891D0070}"/>
              </a:ext>
            </a:extLst>
          </p:cNvPr>
          <p:cNvSpPr>
            <a:spLocks noGrp="1"/>
          </p:cNvSpPr>
          <p:nvPr>
            <p:ph type="ctrTitle"/>
          </p:nvPr>
        </p:nvSpPr>
        <p:spPr/>
        <p:txBody>
          <a:bodyPr>
            <a:normAutofit/>
          </a:bodyPr>
          <a:lstStyle/>
          <a:p>
            <a:r>
              <a:rPr lang="en-GB" sz="2400" b="1" dirty="0">
                <a:solidFill>
                  <a:srgbClr val="000000"/>
                </a:solidFill>
                <a:effectLst/>
                <a:latin typeface="Söhne"/>
                <a:ea typeface="Calibri" panose="020F0502020204030204" pitchFamily="34" charset="0"/>
                <a:cs typeface="Arial" panose="020B0604020202020204" pitchFamily="34" charset="0"/>
              </a:rPr>
              <a:t>UNLOCKING CIRCULAR ECONOMY: AN ADAPTIVE UPSCALING APPROACH FOR ASSESSING MATERIAL’S CIRCULAR POTENTIAL WITH NON-DESTRUCTIVE TESTING (NDT)</a:t>
            </a:r>
            <a:br>
              <a:rPr lang="de-DE" sz="2400" dirty="0">
                <a:effectLst/>
                <a:latin typeface="Söhne"/>
                <a:ea typeface="Calibri" panose="020F0502020204030204" pitchFamily="34" charset="0"/>
                <a:cs typeface="Arial" panose="020B0604020202020204" pitchFamily="34" charset="0"/>
              </a:rPr>
            </a:br>
            <a:endParaRPr lang="de-DE" sz="2400" dirty="0">
              <a:latin typeface="Söhne"/>
            </a:endParaRPr>
          </a:p>
        </p:txBody>
      </p:sp>
      <p:sp>
        <p:nvSpPr>
          <p:cNvPr id="3" name="Subtitle 2">
            <a:extLst>
              <a:ext uri="{FF2B5EF4-FFF2-40B4-BE49-F238E27FC236}">
                <a16:creationId xmlns:a16="http://schemas.microsoft.com/office/drawing/2014/main" id="{FAFB5B14-1ED8-E678-1E90-E709F95B143B}"/>
              </a:ext>
            </a:extLst>
          </p:cNvPr>
          <p:cNvSpPr>
            <a:spLocks noGrp="1"/>
          </p:cNvSpPr>
          <p:nvPr>
            <p:ph type="subTitle" idx="1"/>
          </p:nvPr>
        </p:nvSpPr>
        <p:spPr/>
        <p:txBody>
          <a:bodyPr/>
          <a:lstStyle/>
          <a:p>
            <a:r>
              <a:rPr lang="de-DE" sz="1800" i="1" dirty="0">
                <a:effectLst/>
                <a:latin typeface="Times New Roman" panose="02020603050405020304" pitchFamily="18" charset="0"/>
                <a:ea typeface="Calibri" panose="020F0502020204030204" pitchFamily="34" charset="0"/>
                <a:cs typeface="Arial" panose="020B0604020202020204" pitchFamily="34" charset="0"/>
              </a:rPr>
              <a:t>Ghezal Ahmad Jan Zia</a:t>
            </a:r>
            <a:r>
              <a:rPr lang="de-DE" sz="1800" i="1" baseline="30000" dirty="0">
                <a:effectLst/>
                <a:latin typeface="Times New Roman" panose="02020603050405020304" pitchFamily="18" charset="0"/>
                <a:ea typeface="Calibri" panose="020F0502020204030204" pitchFamily="34" charset="0"/>
                <a:cs typeface="Arial" panose="020B0604020202020204" pitchFamily="34" charset="0"/>
              </a:rPr>
              <a:t>1</a:t>
            </a:r>
            <a:r>
              <a:rPr lang="de-DE" sz="1800" i="1" dirty="0">
                <a:effectLst/>
                <a:latin typeface="Times New Roman" panose="02020603050405020304" pitchFamily="18" charset="0"/>
                <a:ea typeface="Calibri" panose="020F0502020204030204" pitchFamily="34" charset="0"/>
                <a:cs typeface="Arial" panose="020B0604020202020204" pitchFamily="34" charset="0"/>
              </a:rPr>
              <a:t>, Christoph Völker</a:t>
            </a:r>
            <a:r>
              <a:rPr lang="de-DE" sz="1800" i="1" baseline="30000" dirty="0">
                <a:effectLst/>
                <a:latin typeface="Times New Roman" panose="02020603050405020304" pitchFamily="18" charset="0"/>
                <a:ea typeface="Calibri" panose="020F0502020204030204" pitchFamily="34" charset="0"/>
                <a:cs typeface="Arial" panose="020B0604020202020204" pitchFamily="34" charset="0"/>
              </a:rPr>
              <a:t>1</a:t>
            </a:r>
            <a:r>
              <a:rPr lang="de-DE" sz="1800" i="1" dirty="0">
                <a:effectLst/>
                <a:latin typeface="Times New Roman" panose="02020603050405020304" pitchFamily="18" charset="0"/>
                <a:ea typeface="Calibri" panose="020F0502020204030204" pitchFamily="34" charset="0"/>
                <a:cs typeface="Arial" panose="020B0604020202020204" pitchFamily="34" charset="0"/>
              </a:rPr>
              <a:t>, </a:t>
            </a:r>
            <a:r>
              <a:rPr lang="de-DE" sz="1800" i="1" dirty="0" err="1">
                <a:effectLst/>
                <a:latin typeface="Times New Roman" panose="02020603050405020304" pitchFamily="18" charset="0"/>
                <a:ea typeface="Calibri" panose="020F0502020204030204" pitchFamily="34" charset="0"/>
                <a:cs typeface="Arial" panose="020B0604020202020204" pitchFamily="34" charset="0"/>
              </a:rPr>
              <a:t>Benjamí</a:t>
            </a:r>
            <a:r>
              <a:rPr lang="de-DE" sz="1800" i="1" dirty="0">
                <a:effectLst/>
                <a:latin typeface="Times New Roman" panose="02020603050405020304" pitchFamily="18" charset="0"/>
                <a:ea typeface="Calibri" panose="020F0502020204030204" pitchFamily="34" charset="0"/>
                <a:cs typeface="Arial" panose="020B0604020202020204" pitchFamily="34" charset="0"/>
              </a:rPr>
              <a:t> Moreno Torres</a:t>
            </a:r>
            <a:r>
              <a:rPr lang="de-DE" sz="1800" i="1" baseline="30000" dirty="0">
                <a:effectLst/>
                <a:latin typeface="Times New Roman" panose="02020603050405020304" pitchFamily="18" charset="0"/>
                <a:ea typeface="Calibri" panose="020F0502020204030204" pitchFamily="34" charset="0"/>
                <a:cs typeface="Arial" panose="020B0604020202020204" pitchFamily="34" charset="0"/>
              </a:rPr>
              <a:t>2</a:t>
            </a:r>
            <a:r>
              <a:rPr lang="de-DE" sz="1800" i="1" dirty="0">
                <a:effectLst/>
                <a:latin typeface="Times New Roman" panose="02020603050405020304" pitchFamily="18" charset="0"/>
                <a:ea typeface="Calibri" panose="020F0502020204030204" pitchFamily="34" charset="0"/>
                <a:cs typeface="Arial" panose="020B0604020202020204" pitchFamily="34" charset="0"/>
              </a:rPr>
              <a:t>, and Sabine Kruschwitz</a:t>
            </a:r>
            <a:r>
              <a:rPr lang="de-DE" sz="1800" i="1" baseline="30000" dirty="0">
                <a:effectLst/>
                <a:latin typeface="Times New Roman" panose="02020603050405020304" pitchFamily="18" charset="0"/>
                <a:ea typeface="Calibri" panose="020F0502020204030204" pitchFamily="34" charset="0"/>
                <a:cs typeface="Arial" panose="020B0604020202020204" pitchFamily="34" charset="0"/>
              </a:rPr>
              <a:t>1,2</a:t>
            </a:r>
            <a:endParaRPr lang="de-DE" sz="18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0"/>
              </a:spcAft>
              <a:tabLst>
                <a:tab pos="630555" algn="l"/>
              </a:tabLst>
            </a:pPr>
            <a:endParaRPr lang="de-DE" sz="1800" dirty="0">
              <a:effectLst/>
              <a:latin typeface="Times New Roman" panose="02020603050405020304" pitchFamily="18" charset="0"/>
              <a:ea typeface="Calibri" panose="020F0502020204030204" pitchFamily="34" charset="0"/>
              <a:cs typeface="Arial" panose="020B0604020202020204" pitchFamily="34" charset="0"/>
            </a:endParaRPr>
          </a:p>
          <a:p>
            <a:pPr marL="0" marR="0" algn="just">
              <a:lnSpc>
                <a:spcPct val="107000"/>
              </a:lnSpc>
              <a:spcBef>
                <a:spcPts val="0"/>
              </a:spcBef>
              <a:spcAft>
                <a:spcPts val="0"/>
              </a:spcAft>
              <a:tabLst>
                <a:tab pos="630555" algn="l"/>
              </a:tabLst>
            </a:pPr>
            <a:r>
              <a:rPr lang="de-DE" sz="1200" dirty="0">
                <a:effectLst/>
                <a:latin typeface="Times New Roman" panose="02020603050405020304" pitchFamily="18" charset="0"/>
                <a:ea typeface="Calibri" panose="020F0502020204030204" pitchFamily="34" charset="0"/>
                <a:cs typeface="Arial" panose="020B0604020202020204" pitchFamily="34" charset="0"/>
              </a:rPr>
              <a:t> </a:t>
            </a:r>
            <a:r>
              <a:rPr lang="de-DE" sz="1200" i="1" baseline="30000" dirty="0">
                <a:effectLst/>
                <a:latin typeface="Times New Roman" panose="02020603050405020304" pitchFamily="18" charset="0"/>
                <a:ea typeface="Calibri" panose="020F0502020204030204" pitchFamily="34" charset="0"/>
                <a:cs typeface="Arial" panose="020B0604020202020204" pitchFamily="34" charset="0"/>
              </a:rPr>
              <a:t>1</a:t>
            </a:r>
            <a:r>
              <a:rPr lang="de-DE" sz="1200" i="1" dirty="0">
                <a:effectLst/>
                <a:latin typeface="Times New Roman" panose="02020603050405020304" pitchFamily="18" charset="0"/>
                <a:ea typeface="Calibri" panose="020F0502020204030204" pitchFamily="34" charset="0"/>
                <a:cs typeface="Arial" panose="020B0604020202020204" pitchFamily="34" charset="0"/>
              </a:rPr>
              <a:t> </a:t>
            </a:r>
            <a:r>
              <a:rPr lang="de-DE" sz="1200"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Bundesanstalt für Materialforschung und -prüfung, Unter den Eichen 87, Berlin, Germany</a:t>
            </a:r>
            <a:endParaRPr lang="de-DE" sz="12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0"/>
              </a:spcAft>
              <a:tabLst>
                <a:tab pos="630555" algn="l"/>
              </a:tabLst>
            </a:pPr>
            <a:r>
              <a:rPr lang="de-DE" sz="1200" i="1" baseline="30000" dirty="0">
                <a:effectLst/>
                <a:latin typeface="Times New Roman" panose="02020603050405020304" pitchFamily="18" charset="0"/>
                <a:ea typeface="Calibri" panose="020F0502020204030204" pitchFamily="34" charset="0"/>
                <a:cs typeface="Arial" panose="020B0604020202020204" pitchFamily="34" charset="0"/>
              </a:rPr>
              <a:t>2</a:t>
            </a:r>
            <a:r>
              <a:rPr lang="de-DE" sz="1200" i="1" dirty="0">
                <a:effectLst/>
                <a:latin typeface="Times New Roman" panose="02020603050405020304" pitchFamily="18" charset="0"/>
                <a:ea typeface="Calibri" panose="020F0502020204030204" pitchFamily="34" charset="0"/>
                <a:cs typeface="Arial" panose="020B0604020202020204" pitchFamily="34" charset="0"/>
              </a:rPr>
              <a:t> </a:t>
            </a:r>
            <a:r>
              <a:rPr lang="de-DE" sz="1200" dirty="0">
                <a:effectLst/>
                <a:latin typeface="Times New Roman" panose="02020603050405020304" pitchFamily="18" charset="0"/>
                <a:ea typeface="Calibri" panose="020F0502020204030204" pitchFamily="34" charset="0"/>
                <a:cs typeface="Arial" panose="020B0604020202020204" pitchFamily="34" charset="0"/>
              </a:rPr>
              <a:t>Technische Universität Berlin, Gustav-Meyer-Allee 25, Berlin, Germany  </a:t>
            </a:r>
            <a:endParaRPr lang="de-DE" sz="1200" dirty="0">
              <a:effectLst/>
              <a:latin typeface="Calibri" panose="020F0502020204030204" pitchFamily="34" charset="0"/>
              <a:ea typeface="Calibri" panose="020F0502020204030204" pitchFamily="34" charset="0"/>
              <a:cs typeface="Arial" panose="020B0604020202020204" pitchFamily="34" charset="0"/>
            </a:endParaRPr>
          </a:p>
          <a:p>
            <a:endParaRPr lang="de-DE" dirty="0"/>
          </a:p>
        </p:txBody>
      </p:sp>
    </p:spTree>
    <p:extLst>
      <p:ext uri="{BB962C8B-B14F-4D97-AF65-F5344CB8AC3E}">
        <p14:creationId xmlns:p14="http://schemas.microsoft.com/office/powerpoint/2010/main" val="7048518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DDAE47-C1B8-E10C-F598-71AF867524FB}"/>
              </a:ext>
            </a:extLst>
          </p:cNvPr>
          <p:cNvSpPr>
            <a:spLocks noGrp="1"/>
          </p:cNvSpPr>
          <p:nvPr>
            <p:ph type="title"/>
          </p:nvPr>
        </p:nvSpPr>
        <p:spPr/>
        <p:txBody>
          <a:bodyPr/>
          <a:lstStyle/>
          <a:p>
            <a:r>
              <a:rPr lang="en-US" b="1" dirty="0">
                <a:latin typeface="Söhne"/>
              </a:rPr>
              <a:t>Introduction</a:t>
            </a:r>
            <a:endParaRPr lang="de-DE" b="1" dirty="0">
              <a:latin typeface="Söhne"/>
            </a:endParaRPr>
          </a:p>
        </p:txBody>
      </p:sp>
      <p:sp>
        <p:nvSpPr>
          <p:cNvPr id="3" name="Content Placeholder 2">
            <a:extLst>
              <a:ext uri="{FF2B5EF4-FFF2-40B4-BE49-F238E27FC236}">
                <a16:creationId xmlns:a16="http://schemas.microsoft.com/office/drawing/2014/main" id="{3B3E6880-9636-67FD-56CD-8941A63DE476}"/>
              </a:ext>
            </a:extLst>
          </p:cNvPr>
          <p:cNvSpPr>
            <a:spLocks noGrp="1"/>
          </p:cNvSpPr>
          <p:nvPr>
            <p:ph idx="1"/>
          </p:nvPr>
        </p:nvSpPr>
        <p:spPr/>
        <p:txBody>
          <a:bodyPr/>
          <a:lstStyle/>
          <a:p>
            <a:r>
              <a:rPr lang="en-US" b="1" dirty="0"/>
              <a:t>Circular Economy: </a:t>
            </a:r>
            <a:r>
              <a:rPr lang="en-US" dirty="0"/>
              <a:t>A sustainable approach emphasizing </a:t>
            </a:r>
            <a:r>
              <a:rPr lang="en-US" b="1" dirty="0"/>
              <a:t>resource</a:t>
            </a:r>
            <a:r>
              <a:rPr lang="en-US" dirty="0"/>
              <a:t> </a:t>
            </a:r>
            <a:r>
              <a:rPr lang="en-US" b="1" dirty="0"/>
              <a:t>reuse</a:t>
            </a:r>
            <a:r>
              <a:rPr lang="en-US" dirty="0"/>
              <a:t> and </a:t>
            </a:r>
            <a:r>
              <a:rPr lang="en-US" b="1" dirty="0"/>
              <a:t>optimization</a:t>
            </a:r>
            <a:r>
              <a:rPr lang="en-US" dirty="0"/>
              <a:t> to extend the lifespan of materials and structures.</a:t>
            </a:r>
          </a:p>
          <a:p>
            <a:r>
              <a:rPr lang="en-US" b="1" dirty="0"/>
              <a:t>Non-Destructive Testing (NDT): </a:t>
            </a:r>
            <a:r>
              <a:rPr lang="en-US" dirty="0"/>
              <a:t>Essential for assessing material integrity in situ without causing damage, crucial for sustainable construction and maintenance.</a:t>
            </a:r>
            <a:endParaRPr lang="de-DE" dirty="0"/>
          </a:p>
        </p:txBody>
      </p:sp>
    </p:spTree>
    <p:extLst>
      <p:ext uri="{BB962C8B-B14F-4D97-AF65-F5344CB8AC3E}">
        <p14:creationId xmlns:p14="http://schemas.microsoft.com/office/powerpoint/2010/main" val="15287620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129F5FC5-D074-C5D3-F788-B58B96E183DF}"/>
              </a:ext>
            </a:extLst>
          </p:cNvPr>
          <p:cNvSpPr>
            <a:spLocks noGrp="1"/>
          </p:cNvSpPr>
          <p:nvPr>
            <p:ph type="title" idx="6"/>
          </p:nvPr>
        </p:nvSpPr>
        <p:spPr>
          <a:xfrm>
            <a:off x="-1770148" y="354502"/>
            <a:ext cx="13831083" cy="704800"/>
          </a:xfrm>
        </p:spPr>
        <p:txBody>
          <a:bodyPr/>
          <a:lstStyle/>
          <a:p>
            <a:r>
              <a:rPr lang="en-GB" dirty="0">
                <a:solidFill>
                  <a:schemeClr val="bg1"/>
                </a:solidFill>
                <a:latin typeface="Söhne"/>
              </a:rPr>
              <a:t>Challenges in Traditional NDT Methods </a:t>
            </a:r>
          </a:p>
        </p:txBody>
      </p:sp>
      <p:grpSp>
        <p:nvGrpSpPr>
          <p:cNvPr id="17" name="Group 16">
            <a:extLst>
              <a:ext uri="{FF2B5EF4-FFF2-40B4-BE49-F238E27FC236}">
                <a16:creationId xmlns:a16="http://schemas.microsoft.com/office/drawing/2014/main" id="{AE914D84-5702-B36A-5FEE-5A7904451BBA}"/>
              </a:ext>
            </a:extLst>
          </p:cNvPr>
          <p:cNvGrpSpPr/>
          <p:nvPr/>
        </p:nvGrpSpPr>
        <p:grpSpPr>
          <a:xfrm>
            <a:off x="9664071" y="1183911"/>
            <a:ext cx="1825269" cy="1825269"/>
            <a:chOff x="1360540" y="792413"/>
            <a:chExt cx="1368952" cy="1368952"/>
          </a:xfrm>
        </p:grpSpPr>
        <p:pic>
          <p:nvPicPr>
            <p:cNvPr id="18" name="Picture 17">
              <a:extLst>
                <a:ext uri="{FF2B5EF4-FFF2-40B4-BE49-F238E27FC236}">
                  <a16:creationId xmlns:a16="http://schemas.microsoft.com/office/drawing/2014/main" id="{D1580822-E659-D237-773E-CD91921170CD}"/>
                </a:ext>
              </a:extLst>
            </p:cNvPr>
            <p:cNvPicPr>
              <a:picLocks noChangeAspect="1"/>
            </p:cNvPicPr>
            <p:nvPr/>
          </p:nvPicPr>
          <p:blipFill>
            <a:blip r:embed="rId3"/>
            <a:stretch>
              <a:fillRect/>
            </a:stretch>
          </p:blipFill>
          <p:spPr>
            <a:xfrm>
              <a:off x="1616618" y="1028889"/>
              <a:ext cx="833435" cy="833435"/>
            </a:xfrm>
            <a:prstGeom prst="rect">
              <a:avLst/>
            </a:prstGeom>
          </p:spPr>
        </p:pic>
        <p:sp>
          <p:nvSpPr>
            <p:cNvPr id="19" name="Oval 18">
              <a:extLst>
                <a:ext uri="{FF2B5EF4-FFF2-40B4-BE49-F238E27FC236}">
                  <a16:creationId xmlns:a16="http://schemas.microsoft.com/office/drawing/2014/main" id="{92413608-39F8-8B0D-3071-6CB88843E0A8}"/>
                </a:ext>
              </a:extLst>
            </p:cNvPr>
            <p:cNvSpPr/>
            <p:nvPr/>
          </p:nvSpPr>
          <p:spPr>
            <a:xfrm>
              <a:off x="1505073" y="935014"/>
              <a:ext cx="1094358" cy="1094358"/>
            </a:xfrm>
            <a:prstGeom prst="ellipse">
              <a:avLst/>
            </a:prstGeom>
            <a:no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2400"/>
            </a:p>
          </p:txBody>
        </p:sp>
        <p:sp>
          <p:nvSpPr>
            <p:cNvPr id="23" name="Oval 22">
              <a:extLst>
                <a:ext uri="{FF2B5EF4-FFF2-40B4-BE49-F238E27FC236}">
                  <a16:creationId xmlns:a16="http://schemas.microsoft.com/office/drawing/2014/main" id="{BA53B258-0855-1192-229D-F65119A757F1}"/>
                </a:ext>
              </a:extLst>
            </p:cNvPr>
            <p:cNvSpPr/>
            <p:nvPr/>
          </p:nvSpPr>
          <p:spPr>
            <a:xfrm>
              <a:off x="1438246" y="867876"/>
              <a:ext cx="1225288" cy="1225288"/>
            </a:xfrm>
            <a:prstGeom prst="ellipse">
              <a:avLst/>
            </a:prstGeom>
            <a:no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2400"/>
            </a:p>
          </p:txBody>
        </p:sp>
        <p:sp>
          <p:nvSpPr>
            <p:cNvPr id="24" name="Oval 23">
              <a:extLst>
                <a:ext uri="{FF2B5EF4-FFF2-40B4-BE49-F238E27FC236}">
                  <a16:creationId xmlns:a16="http://schemas.microsoft.com/office/drawing/2014/main" id="{CA874412-121E-152C-00D2-0572AAC218CC}"/>
                </a:ext>
              </a:extLst>
            </p:cNvPr>
            <p:cNvSpPr/>
            <p:nvPr/>
          </p:nvSpPr>
          <p:spPr>
            <a:xfrm>
              <a:off x="1360540" y="792413"/>
              <a:ext cx="1368952" cy="1368952"/>
            </a:xfrm>
            <a:prstGeom prst="ellipse">
              <a:avLst/>
            </a:prstGeom>
            <a:noFill/>
            <a:ln>
              <a:solidFill>
                <a:srgbClr val="ACACD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2400"/>
            </a:p>
          </p:txBody>
        </p:sp>
      </p:grpSp>
      <p:sp>
        <p:nvSpPr>
          <p:cNvPr id="117" name="Google Shape;44;p40">
            <a:extLst>
              <a:ext uri="{FF2B5EF4-FFF2-40B4-BE49-F238E27FC236}">
                <a16:creationId xmlns:a16="http://schemas.microsoft.com/office/drawing/2014/main" id="{3AE43254-B61B-3871-FF30-EF2B3196BD6B}"/>
              </a:ext>
            </a:extLst>
          </p:cNvPr>
          <p:cNvSpPr txBox="1">
            <a:spLocks/>
          </p:cNvSpPr>
          <p:nvPr/>
        </p:nvSpPr>
        <p:spPr>
          <a:xfrm>
            <a:off x="336250" y="1393345"/>
            <a:ext cx="6719492" cy="1968385"/>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323583"/>
              </a:buClr>
              <a:buSzPts val="2700"/>
              <a:buFont typeface="Montserrat"/>
              <a:buNone/>
              <a:defRPr sz="2400" b="1" i="0" u="none" strike="noStrike" cap="none">
                <a:solidFill>
                  <a:srgbClr val="323583"/>
                </a:solidFill>
                <a:latin typeface="Montserrat"/>
                <a:ea typeface="Montserrat"/>
                <a:cs typeface="Montserrat"/>
                <a:sym typeface="Montserrat"/>
              </a:defRPr>
            </a:lvl1pPr>
            <a:lvl2pPr marR="0" lvl="1" algn="l" rtl="0">
              <a:lnSpc>
                <a:spcPct val="100000"/>
              </a:lnSpc>
              <a:spcBef>
                <a:spcPts val="0"/>
              </a:spcBef>
              <a:spcAft>
                <a:spcPts val="0"/>
              </a:spcAft>
              <a:buClr>
                <a:srgbClr val="323583"/>
              </a:buClr>
              <a:buSzPts val="3000"/>
              <a:buFont typeface="Montserrat"/>
              <a:buNone/>
              <a:defRPr sz="3000" b="1" i="0" u="none" strike="noStrike" cap="none">
                <a:solidFill>
                  <a:srgbClr val="323583"/>
                </a:solidFill>
                <a:latin typeface="Montserrat"/>
                <a:ea typeface="Montserrat"/>
                <a:cs typeface="Montserrat"/>
                <a:sym typeface="Montserrat"/>
              </a:defRPr>
            </a:lvl2pPr>
            <a:lvl3pPr marR="0" lvl="2" algn="l" rtl="0">
              <a:lnSpc>
                <a:spcPct val="100000"/>
              </a:lnSpc>
              <a:spcBef>
                <a:spcPts val="0"/>
              </a:spcBef>
              <a:spcAft>
                <a:spcPts val="0"/>
              </a:spcAft>
              <a:buClr>
                <a:srgbClr val="323583"/>
              </a:buClr>
              <a:buSzPts val="3000"/>
              <a:buFont typeface="Montserrat"/>
              <a:buNone/>
              <a:defRPr sz="3000" b="1" i="0" u="none" strike="noStrike" cap="none">
                <a:solidFill>
                  <a:srgbClr val="323583"/>
                </a:solidFill>
                <a:latin typeface="Montserrat"/>
                <a:ea typeface="Montserrat"/>
                <a:cs typeface="Montserrat"/>
                <a:sym typeface="Montserrat"/>
              </a:defRPr>
            </a:lvl3pPr>
            <a:lvl4pPr marR="0" lvl="3" algn="l" rtl="0">
              <a:lnSpc>
                <a:spcPct val="100000"/>
              </a:lnSpc>
              <a:spcBef>
                <a:spcPts val="0"/>
              </a:spcBef>
              <a:spcAft>
                <a:spcPts val="0"/>
              </a:spcAft>
              <a:buClr>
                <a:srgbClr val="323583"/>
              </a:buClr>
              <a:buSzPts val="3000"/>
              <a:buFont typeface="Montserrat"/>
              <a:buNone/>
              <a:defRPr sz="3000" b="1" i="0" u="none" strike="noStrike" cap="none">
                <a:solidFill>
                  <a:srgbClr val="323583"/>
                </a:solidFill>
                <a:latin typeface="Montserrat"/>
                <a:ea typeface="Montserrat"/>
                <a:cs typeface="Montserrat"/>
                <a:sym typeface="Montserrat"/>
              </a:defRPr>
            </a:lvl4pPr>
            <a:lvl5pPr marR="0" lvl="4" algn="l" rtl="0">
              <a:lnSpc>
                <a:spcPct val="100000"/>
              </a:lnSpc>
              <a:spcBef>
                <a:spcPts val="0"/>
              </a:spcBef>
              <a:spcAft>
                <a:spcPts val="0"/>
              </a:spcAft>
              <a:buClr>
                <a:srgbClr val="323583"/>
              </a:buClr>
              <a:buSzPts val="3000"/>
              <a:buFont typeface="Montserrat"/>
              <a:buNone/>
              <a:defRPr sz="3000" b="1" i="0" u="none" strike="noStrike" cap="none">
                <a:solidFill>
                  <a:srgbClr val="323583"/>
                </a:solidFill>
                <a:latin typeface="Montserrat"/>
                <a:ea typeface="Montserrat"/>
                <a:cs typeface="Montserrat"/>
                <a:sym typeface="Montserrat"/>
              </a:defRPr>
            </a:lvl5pPr>
            <a:lvl6pPr marR="0" lvl="5" algn="l" rtl="0">
              <a:lnSpc>
                <a:spcPct val="100000"/>
              </a:lnSpc>
              <a:spcBef>
                <a:spcPts val="0"/>
              </a:spcBef>
              <a:spcAft>
                <a:spcPts val="0"/>
              </a:spcAft>
              <a:buClr>
                <a:srgbClr val="323583"/>
              </a:buClr>
              <a:buSzPts val="3000"/>
              <a:buFont typeface="Montserrat"/>
              <a:buNone/>
              <a:defRPr sz="3000" b="1" i="0" u="none" strike="noStrike" cap="none">
                <a:solidFill>
                  <a:srgbClr val="323583"/>
                </a:solidFill>
                <a:latin typeface="Montserrat"/>
                <a:ea typeface="Montserrat"/>
                <a:cs typeface="Montserrat"/>
                <a:sym typeface="Montserrat"/>
              </a:defRPr>
            </a:lvl6pPr>
            <a:lvl7pPr marR="0" lvl="6" algn="l" rtl="0">
              <a:lnSpc>
                <a:spcPct val="100000"/>
              </a:lnSpc>
              <a:spcBef>
                <a:spcPts val="0"/>
              </a:spcBef>
              <a:spcAft>
                <a:spcPts val="0"/>
              </a:spcAft>
              <a:buClr>
                <a:srgbClr val="323583"/>
              </a:buClr>
              <a:buSzPts val="3000"/>
              <a:buFont typeface="Montserrat"/>
              <a:buNone/>
              <a:defRPr sz="3000" b="1" i="0" u="none" strike="noStrike" cap="none">
                <a:solidFill>
                  <a:srgbClr val="323583"/>
                </a:solidFill>
                <a:latin typeface="Montserrat"/>
                <a:ea typeface="Montserrat"/>
                <a:cs typeface="Montserrat"/>
                <a:sym typeface="Montserrat"/>
              </a:defRPr>
            </a:lvl7pPr>
            <a:lvl8pPr marR="0" lvl="7" algn="l" rtl="0">
              <a:lnSpc>
                <a:spcPct val="100000"/>
              </a:lnSpc>
              <a:spcBef>
                <a:spcPts val="0"/>
              </a:spcBef>
              <a:spcAft>
                <a:spcPts val="0"/>
              </a:spcAft>
              <a:buClr>
                <a:srgbClr val="323583"/>
              </a:buClr>
              <a:buSzPts val="3000"/>
              <a:buFont typeface="Montserrat"/>
              <a:buNone/>
              <a:defRPr sz="3000" b="1" i="0" u="none" strike="noStrike" cap="none">
                <a:solidFill>
                  <a:srgbClr val="323583"/>
                </a:solidFill>
                <a:latin typeface="Montserrat"/>
                <a:ea typeface="Montserrat"/>
                <a:cs typeface="Montserrat"/>
                <a:sym typeface="Montserrat"/>
              </a:defRPr>
            </a:lvl8pPr>
            <a:lvl9pPr marR="0" lvl="8" algn="l" rtl="0">
              <a:lnSpc>
                <a:spcPct val="100000"/>
              </a:lnSpc>
              <a:spcBef>
                <a:spcPts val="0"/>
              </a:spcBef>
              <a:spcAft>
                <a:spcPts val="0"/>
              </a:spcAft>
              <a:buClr>
                <a:srgbClr val="323583"/>
              </a:buClr>
              <a:buSzPts val="3000"/>
              <a:buFont typeface="Montserrat"/>
              <a:buNone/>
              <a:defRPr sz="3000" b="1" i="0" u="none" strike="noStrike" cap="none">
                <a:solidFill>
                  <a:srgbClr val="323583"/>
                </a:solidFill>
                <a:latin typeface="Montserrat"/>
                <a:ea typeface="Montserrat"/>
                <a:cs typeface="Montserrat"/>
                <a:sym typeface="Montserrat"/>
              </a:defRPr>
            </a:lvl9pPr>
          </a:lstStyle>
          <a:p>
            <a:pPr algn="l">
              <a:lnSpc>
                <a:spcPct val="150000"/>
              </a:lnSpc>
            </a:pPr>
            <a:r>
              <a:rPr lang="en-AU" sz="2133" dirty="0"/>
              <a:t>Challenge: </a:t>
            </a:r>
          </a:p>
          <a:p>
            <a:pPr algn="l">
              <a:lnSpc>
                <a:spcPct val="150000"/>
              </a:lnSpc>
            </a:pPr>
            <a:r>
              <a:rPr lang="en-AU" sz="2133" b="0" dirty="0"/>
              <a:t>- Large surfaces vs. localized damage</a:t>
            </a:r>
          </a:p>
          <a:p>
            <a:pPr algn="l">
              <a:lnSpc>
                <a:spcPct val="150000"/>
              </a:lnSpc>
            </a:pPr>
            <a:r>
              <a:rPr lang="en-AU" sz="2133" b="0" dirty="0"/>
              <a:t>- Manual effort of hand-held data collection </a:t>
            </a:r>
          </a:p>
          <a:p>
            <a:pPr algn="l">
              <a:lnSpc>
                <a:spcPct val="150000"/>
              </a:lnSpc>
            </a:pPr>
            <a:endParaRPr lang="en-AU" sz="2133" dirty="0"/>
          </a:p>
          <a:p>
            <a:pPr algn="l">
              <a:lnSpc>
                <a:spcPct val="150000"/>
              </a:lnSpc>
            </a:pPr>
            <a:r>
              <a:rPr lang="en-AU" sz="2133" dirty="0"/>
              <a:t>AI-Assistant:</a:t>
            </a:r>
            <a:br>
              <a:rPr lang="en-AU" sz="2133" b="0" dirty="0"/>
            </a:br>
            <a:r>
              <a:rPr lang="en-AU" sz="2133" b="0" dirty="0"/>
              <a:t>- Navigate directly to areas of interest</a:t>
            </a:r>
          </a:p>
          <a:p>
            <a:pPr algn="l">
              <a:lnSpc>
                <a:spcPct val="150000"/>
              </a:lnSpc>
            </a:pPr>
            <a:r>
              <a:rPr lang="en-AU" sz="2133" b="0" dirty="0"/>
              <a:t>- Benchmarked on real-world NDT data:</a:t>
            </a:r>
          </a:p>
          <a:p>
            <a:pPr algn="l">
              <a:lnSpc>
                <a:spcPct val="150000"/>
              </a:lnSpc>
            </a:pPr>
            <a:endParaRPr lang="en-AU" sz="2133" b="0" dirty="0"/>
          </a:p>
          <a:p>
            <a:pPr algn="l">
              <a:lnSpc>
                <a:spcPct val="150000"/>
              </a:lnSpc>
            </a:pPr>
            <a:r>
              <a:rPr lang="en-AU" sz="2133" dirty="0"/>
              <a:t>	 Reliable and </a:t>
            </a:r>
            <a:r>
              <a:rPr lang="en-AU" sz="2133" dirty="0">
                <a:solidFill>
                  <a:schemeClr val="bg1"/>
                </a:solidFill>
              </a:rPr>
              <a:t>5 x faster! </a:t>
            </a:r>
          </a:p>
          <a:p>
            <a:endParaRPr lang="en-AU" sz="2133" dirty="0"/>
          </a:p>
        </p:txBody>
      </p:sp>
      <p:pic>
        <p:nvPicPr>
          <p:cNvPr id="138" name="Grafik 137">
            <a:extLst>
              <a:ext uri="{FF2B5EF4-FFF2-40B4-BE49-F238E27FC236}">
                <a16:creationId xmlns:a16="http://schemas.microsoft.com/office/drawing/2014/main" id="{4CD320C0-FA90-5C89-210B-2B4DD01CEA95}"/>
              </a:ext>
            </a:extLst>
          </p:cNvPr>
          <p:cNvPicPr>
            <a:picLocks noChangeAspect="1"/>
          </p:cNvPicPr>
          <p:nvPr/>
        </p:nvPicPr>
        <p:blipFill rotWithShape="1">
          <a:blip r:embed="rId4"/>
          <a:srcRect r="15947" b="7778"/>
          <a:stretch/>
        </p:blipFill>
        <p:spPr>
          <a:xfrm>
            <a:off x="7351534" y="3120602"/>
            <a:ext cx="4137807" cy="2768532"/>
          </a:xfrm>
          <a:prstGeom prst="rect">
            <a:avLst/>
          </a:prstGeom>
        </p:spPr>
      </p:pic>
      <p:sp>
        <p:nvSpPr>
          <p:cNvPr id="7" name="Rechteck 6">
            <a:extLst>
              <a:ext uri="{FF2B5EF4-FFF2-40B4-BE49-F238E27FC236}">
                <a16:creationId xmlns:a16="http://schemas.microsoft.com/office/drawing/2014/main" id="{2A33CF13-9A3F-DEBA-AD65-6963C4092A18}"/>
              </a:ext>
            </a:extLst>
          </p:cNvPr>
          <p:cNvSpPr/>
          <p:nvPr/>
        </p:nvSpPr>
        <p:spPr>
          <a:xfrm>
            <a:off x="10346067" y="6503498"/>
            <a:ext cx="1825269" cy="354503"/>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2400" b="1" dirty="0">
                <a:solidFill>
                  <a:schemeClr val="tx1"/>
                </a:solidFill>
              </a:rPr>
              <a:t>Innovation </a:t>
            </a:r>
          </a:p>
        </p:txBody>
      </p:sp>
      <p:sp>
        <p:nvSpPr>
          <p:cNvPr id="8" name="Rechteck 7">
            <a:extLst>
              <a:ext uri="{FF2B5EF4-FFF2-40B4-BE49-F238E27FC236}">
                <a16:creationId xmlns:a16="http://schemas.microsoft.com/office/drawing/2014/main" id="{7190BE6A-93BF-834A-331F-9EB011E41170}"/>
              </a:ext>
            </a:extLst>
          </p:cNvPr>
          <p:cNvSpPr/>
          <p:nvPr/>
        </p:nvSpPr>
        <p:spPr>
          <a:xfrm>
            <a:off x="20664" y="6437392"/>
            <a:ext cx="1578229" cy="420608"/>
          </a:xfrm>
          <a:prstGeom prst="rect">
            <a:avLst/>
          </a:prstGeom>
          <a:solidFill>
            <a:schemeClr val="tx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2400" b="1" dirty="0">
                <a:solidFill>
                  <a:schemeClr val="tx1"/>
                </a:solidFill>
              </a:rPr>
              <a:t> Concrete</a:t>
            </a:r>
          </a:p>
        </p:txBody>
      </p:sp>
      <p:grpSp>
        <p:nvGrpSpPr>
          <p:cNvPr id="2" name="Gruppierung 137">
            <a:extLst>
              <a:ext uri="{FF2B5EF4-FFF2-40B4-BE49-F238E27FC236}">
                <a16:creationId xmlns:a16="http://schemas.microsoft.com/office/drawing/2014/main" id="{ADAA1D51-4AEF-C949-5AF9-4B43D5F49AD7}"/>
              </a:ext>
            </a:extLst>
          </p:cNvPr>
          <p:cNvGrpSpPr/>
          <p:nvPr/>
        </p:nvGrpSpPr>
        <p:grpSpPr>
          <a:xfrm>
            <a:off x="7423661" y="1332573"/>
            <a:ext cx="1941784" cy="1444524"/>
            <a:chOff x="356787" y="1373706"/>
            <a:chExt cx="1445107" cy="1215294"/>
          </a:xfrm>
        </p:grpSpPr>
        <p:sp>
          <p:nvSpPr>
            <p:cNvPr id="4" name="Oval 3">
              <a:extLst>
                <a:ext uri="{FF2B5EF4-FFF2-40B4-BE49-F238E27FC236}">
                  <a16:creationId xmlns:a16="http://schemas.microsoft.com/office/drawing/2014/main" id="{5D97EAB1-79B5-D4DE-B143-6635BCAABECF}"/>
                </a:ext>
              </a:extLst>
            </p:cNvPr>
            <p:cNvSpPr/>
            <p:nvPr/>
          </p:nvSpPr>
          <p:spPr>
            <a:xfrm>
              <a:off x="363305" y="1373706"/>
              <a:ext cx="628689" cy="628689"/>
            </a:xfrm>
            <a:prstGeom prst="ellipse">
              <a:avLst/>
            </a:prstGeom>
            <a:blipFill dpi="0" rotWithShape="1">
              <a:blip r:embed="rId5" cstate="print">
                <a:extLst>
                  <a:ext uri="{28A0092B-C50C-407E-A947-70E740481C1C}">
                    <a14:useLocalDpi xmlns:a14="http://schemas.microsoft.com/office/drawing/2010/main"/>
                  </a:ext>
                </a:extLst>
              </a:blip>
              <a:srcRect/>
              <a:stretch>
                <a:fillRect r="12625"/>
              </a:stretch>
            </a:blipFill>
          </p:spPr>
          <p:style>
            <a:lnRef idx="0">
              <a:schemeClr val="dk1">
                <a:shade val="80000"/>
                <a:hueOff val="0"/>
                <a:satOff val="0"/>
                <a:lumOff val="0"/>
                <a:alphaOff val="0"/>
              </a:schemeClr>
            </a:lnRef>
            <a:fillRef idx="3">
              <a:scrgbClr r="0" g="0" b="0"/>
            </a:fillRef>
            <a:effectRef idx="2">
              <a:schemeClr val="lt1">
                <a:hueOff val="0"/>
                <a:satOff val="0"/>
                <a:lumOff val="0"/>
                <a:alphaOff val="0"/>
              </a:schemeClr>
            </a:effectRef>
            <a:fontRef idx="minor">
              <a:schemeClr val="dk1">
                <a:hueOff val="0"/>
                <a:satOff val="0"/>
                <a:lumOff val="0"/>
                <a:alphaOff val="0"/>
              </a:schemeClr>
            </a:fontRef>
          </p:style>
          <p:txBody>
            <a:bodyPr/>
            <a:lstStyle/>
            <a:p>
              <a:endParaRPr lang="de-DE" sz="2400"/>
            </a:p>
          </p:txBody>
        </p:sp>
        <p:sp>
          <p:nvSpPr>
            <p:cNvPr id="5" name="Oval 4">
              <a:extLst>
                <a:ext uri="{FF2B5EF4-FFF2-40B4-BE49-F238E27FC236}">
                  <a16:creationId xmlns:a16="http://schemas.microsoft.com/office/drawing/2014/main" id="{2375A6DB-5D63-FE8D-1BCB-617331B7D75A}"/>
                </a:ext>
              </a:extLst>
            </p:cNvPr>
            <p:cNvSpPr/>
            <p:nvPr/>
          </p:nvSpPr>
          <p:spPr>
            <a:xfrm rot="625216">
              <a:off x="1090475" y="1960311"/>
              <a:ext cx="628689" cy="628689"/>
            </a:xfrm>
            <a:prstGeom prst="ellipse">
              <a:avLst/>
            </a:prstGeom>
            <a:blipFill dpi="0" rotWithShape="1">
              <a:blip r:embed="rId6" cstate="print">
                <a:extLst>
                  <a:ext uri="{28A0092B-C50C-407E-A947-70E740481C1C}">
                    <a14:useLocalDpi xmlns:a14="http://schemas.microsoft.com/office/drawing/2010/main"/>
                  </a:ext>
                </a:extLst>
              </a:blip>
              <a:srcRect/>
              <a:stretch>
                <a:fillRect t="3975" b="9099"/>
              </a:stretch>
            </a:blipFill>
          </p:spPr>
          <p:style>
            <a:lnRef idx="0">
              <a:schemeClr val="dk1">
                <a:shade val="80000"/>
                <a:hueOff val="0"/>
                <a:satOff val="0"/>
                <a:lumOff val="0"/>
                <a:alphaOff val="0"/>
              </a:schemeClr>
            </a:lnRef>
            <a:fillRef idx="3">
              <a:scrgbClr r="0" g="0" b="0"/>
            </a:fillRef>
            <a:effectRef idx="2">
              <a:schemeClr val="lt1">
                <a:hueOff val="0"/>
                <a:satOff val="0"/>
                <a:lumOff val="0"/>
                <a:alphaOff val="0"/>
              </a:schemeClr>
            </a:effectRef>
            <a:fontRef idx="minor">
              <a:schemeClr val="dk1">
                <a:hueOff val="0"/>
                <a:satOff val="0"/>
                <a:lumOff val="0"/>
                <a:alphaOff val="0"/>
              </a:schemeClr>
            </a:fontRef>
          </p:style>
          <p:txBody>
            <a:bodyPr/>
            <a:lstStyle/>
            <a:p>
              <a:endParaRPr lang="de-DE" sz="2400"/>
            </a:p>
          </p:txBody>
        </p:sp>
        <p:sp>
          <p:nvSpPr>
            <p:cNvPr id="6" name="Oval 5">
              <a:extLst>
                <a:ext uri="{FF2B5EF4-FFF2-40B4-BE49-F238E27FC236}">
                  <a16:creationId xmlns:a16="http://schemas.microsoft.com/office/drawing/2014/main" id="{F547631B-764A-9856-8B62-E43E73FE3B85}"/>
                </a:ext>
              </a:extLst>
            </p:cNvPr>
            <p:cNvSpPr/>
            <p:nvPr/>
          </p:nvSpPr>
          <p:spPr>
            <a:xfrm>
              <a:off x="356787" y="1932828"/>
              <a:ext cx="628689" cy="628689"/>
            </a:xfrm>
            <a:prstGeom prst="ellipse">
              <a:avLst/>
            </a:prstGeom>
            <a:blipFill>
              <a:blip r:embed="rId7" cstate="print">
                <a:extLst>
                  <a:ext uri="{28A0092B-C50C-407E-A947-70E740481C1C}">
                    <a14:useLocalDpi xmlns:a14="http://schemas.microsoft.com/office/drawing/2010/main"/>
                  </a:ext>
                </a:extLst>
              </a:blip>
              <a:srcRect/>
              <a:stretch>
                <a:fillRect t="-9000" b="-9000"/>
              </a:stretch>
            </a:blipFill>
          </p:spPr>
          <p:style>
            <a:lnRef idx="0">
              <a:schemeClr val="dk1">
                <a:shade val="80000"/>
                <a:hueOff val="0"/>
                <a:satOff val="0"/>
                <a:lumOff val="0"/>
                <a:alphaOff val="0"/>
              </a:schemeClr>
            </a:lnRef>
            <a:fillRef idx="3">
              <a:scrgbClr r="0" g="0" b="0"/>
            </a:fillRef>
            <a:effectRef idx="2">
              <a:schemeClr val="lt1">
                <a:hueOff val="0"/>
                <a:satOff val="0"/>
                <a:lumOff val="0"/>
                <a:alphaOff val="0"/>
              </a:schemeClr>
            </a:effectRef>
            <a:fontRef idx="minor">
              <a:schemeClr val="dk1">
                <a:hueOff val="0"/>
                <a:satOff val="0"/>
                <a:lumOff val="0"/>
                <a:alphaOff val="0"/>
              </a:schemeClr>
            </a:fontRef>
          </p:style>
          <p:txBody>
            <a:bodyPr/>
            <a:lstStyle/>
            <a:p>
              <a:endParaRPr lang="de-DE" sz="2400"/>
            </a:p>
          </p:txBody>
        </p:sp>
        <p:pic>
          <p:nvPicPr>
            <p:cNvPr id="10" name="Bild 141">
              <a:extLst>
                <a:ext uri="{FF2B5EF4-FFF2-40B4-BE49-F238E27FC236}">
                  <a16:creationId xmlns:a16="http://schemas.microsoft.com/office/drawing/2014/main" id="{025530A2-3521-D6BA-510B-22B3BB11BAC2}"/>
                </a:ext>
              </a:extLst>
            </p:cNvPr>
            <p:cNvPicPr>
              <a:picLocks noChangeAspect="1"/>
            </p:cNvPicPr>
            <p:nvPr/>
          </p:nvPicPr>
          <p:blipFill>
            <a:blip r:embed="rId8"/>
            <a:stretch>
              <a:fillRect/>
            </a:stretch>
          </p:blipFill>
          <p:spPr>
            <a:xfrm>
              <a:off x="1003834" y="1424116"/>
              <a:ext cx="798060" cy="544559"/>
            </a:xfrm>
            <a:prstGeom prst="rect">
              <a:avLst/>
            </a:prstGeom>
          </p:spPr>
        </p:pic>
      </p:grpSp>
    </p:spTree>
    <p:extLst>
      <p:ext uri="{BB962C8B-B14F-4D97-AF65-F5344CB8AC3E}">
        <p14:creationId xmlns:p14="http://schemas.microsoft.com/office/powerpoint/2010/main" val="28021452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64F25E3F-664B-801C-916D-B783BE18F6B9}"/>
              </a:ext>
            </a:extLst>
          </p:cNvPr>
          <p:cNvSpPr>
            <a:spLocks noGrp="1"/>
          </p:cNvSpPr>
          <p:nvPr>
            <p:ph type="title"/>
          </p:nvPr>
        </p:nvSpPr>
        <p:spPr/>
        <p:txBody>
          <a:bodyPr/>
          <a:lstStyle/>
          <a:p>
            <a:r>
              <a:rPr lang="en-US" b="1" i="0" dirty="0">
                <a:effectLst/>
                <a:latin typeface="Söhne"/>
              </a:rPr>
              <a:t>Dataset </a:t>
            </a:r>
            <a:endParaRPr lang="de-DE" dirty="0"/>
          </a:p>
        </p:txBody>
      </p:sp>
      <p:sp>
        <p:nvSpPr>
          <p:cNvPr id="3" name="Subtitle 2">
            <a:extLst>
              <a:ext uri="{FF2B5EF4-FFF2-40B4-BE49-F238E27FC236}">
                <a16:creationId xmlns:a16="http://schemas.microsoft.com/office/drawing/2014/main" id="{CB8D3D8F-6F5E-2817-4C59-009AF580C9F1}"/>
              </a:ext>
            </a:extLst>
          </p:cNvPr>
          <p:cNvSpPr>
            <a:spLocks noGrp="1"/>
          </p:cNvSpPr>
          <p:nvPr>
            <p:ph idx="1"/>
          </p:nvPr>
        </p:nvSpPr>
        <p:spPr/>
        <p:txBody>
          <a:bodyPr/>
          <a:lstStyle/>
          <a:p>
            <a:pPr algn="l">
              <a:buFont typeface="Arial" panose="020B0604020202020204" pitchFamily="34" charset="0"/>
              <a:buChar char="•"/>
            </a:pPr>
            <a:r>
              <a:rPr lang="en-US" b="0" i="0" dirty="0">
                <a:effectLst/>
                <a:latin typeface="Söhne"/>
              </a:rPr>
              <a:t>Derived from a controlled experiment simulating various corrosion stages in concrete, featuring sensor-based measurements and binary corrosion indicators.</a:t>
            </a:r>
          </a:p>
          <a:p>
            <a:endParaRPr lang="de-DE" dirty="0"/>
          </a:p>
        </p:txBody>
      </p:sp>
      <p:graphicFrame>
        <p:nvGraphicFramePr>
          <p:cNvPr id="9" name="Table 8">
            <a:extLst>
              <a:ext uri="{FF2B5EF4-FFF2-40B4-BE49-F238E27FC236}">
                <a16:creationId xmlns:a16="http://schemas.microsoft.com/office/drawing/2014/main" id="{F2C5B814-F38C-DDDD-8B71-DDE23B99EA2F}"/>
              </a:ext>
            </a:extLst>
          </p:cNvPr>
          <p:cNvGraphicFramePr>
            <a:graphicFrameLocks noGrp="1"/>
          </p:cNvGraphicFramePr>
          <p:nvPr>
            <p:extLst>
              <p:ext uri="{D42A27DB-BD31-4B8C-83A1-F6EECF244321}">
                <p14:modId xmlns:p14="http://schemas.microsoft.com/office/powerpoint/2010/main" val="581383766"/>
              </p:ext>
            </p:extLst>
          </p:nvPr>
        </p:nvGraphicFramePr>
        <p:xfrm>
          <a:off x="2404533" y="3310467"/>
          <a:ext cx="7924799" cy="2563861"/>
        </p:xfrm>
        <a:graphic>
          <a:graphicData uri="http://schemas.openxmlformats.org/drawingml/2006/table">
            <a:tbl>
              <a:tblPr firstRow="1" firstCol="1" bandRow="1">
                <a:tableStyleId>{5C22544A-7EE6-4342-B048-85BDC9FD1C3A}</a:tableStyleId>
              </a:tblPr>
              <a:tblGrid>
                <a:gridCol w="2070261">
                  <a:extLst>
                    <a:ext uri="{9D8B030D-6E8A-4147-A177-3AD203B41FA5}">
                      <a16:colId xmlns:a16="http://schemas.microsoft.com/office/drawing/2014/main" val="2747180526"/>
                    </a:ext>
                  </a:extLst>
                </a:gridCol>
                <a:gridCol w="5514131">
                  <a:extLst>
                    <a:ext uri="{9D8B030D-6E8A-4147-A177-3AD203B41FA5}">
                      <a16:colId xmlns:a16="http://schemas.microsoft.com/office/drawing/2014/main" val="797682804"/>
                    </a:ext>
                  </a:extLst>
                </a:gridCol>
                <a:gridCol w="340407">
                  <a:extLst>
                    <a:ext uri="{9D8B030D-6E8A-4147-A177-3AD203B41FA5}">
                      <a16:colId xmlns:a16="http://schemas.microsoft.com/office/drawing/2014/main" val="422010007"/>
                    </a:ext>
                  </a:extLst>
                </a:gridCol>
              </a:tblGrid>
              <a:tr h="406284">
                <a:tc>
                  <a:txBody>
                    <a:bodyPr/>
                    <a:lstStyle/>
                    <a:p>
                      <a:pPr marL="0" marR="0">
                        <a:lnSpc>
                          <a:spcPct val="107000"/>
                        </a:lnSpc>
                        <a:spcBef>
                          <a:spcPts val="0"/>
                        </a:spcBef>
                        <a:spcAft>
                          <a:spcPts val="0"/>
                        </a:spcAft>
                      </a:pPr>
                      <a:r>
                        <a:rPr lang="en-GB" sz="1600">
                          <a:effectLst/>
                        </a:rPr>
                        <a:t>Number of Samples</a:t>
                      </a:r>
                      <a:endParaRPr lang="de-DE" sz="16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07000"/>
                        </a:lnSpc>
                        <a:spcBef>
                          <a:spcPts val="0"/>
                        </a:spcBef>
                        <a:spcAft>
                          <a:spcPts val="0"/>
                        </a:spcAft>
                      </a:pPr>
                      <a:r>
                        <a:rPr lang="en-GB" sz="1600" dirty="0">
                          <a:effectLst/>
                        </a:rPr>
                        <a:t>50,038</a:t>
                      </a:r>
                      <a:endParaRPr lang="de-DE" sz="16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07000"/>
                        </a:lnSpc>
                        <a:spcBef>
                          <a:spcPts val="0"/>
                        </a:spcBef>
                        <a:spcAft>
                          <a:spcPts val="800"/>
                        </a:spcAft>
                      </a:pPr>
                      <a:r>
                        <a:rPr lang="de-DE" sz="1600">
                          <a:effectLst/>
                        </a:rPr>
                        <a:t> </a:t>
                      </a:r>
                      <a:endParaRPr lang="de-DE" sz="1600">
                        <a:effectLst/>
                        <a:latin typeface="Calibri" panose="020F0502020204030204" pitchFamily="34" charset="0"/>
                        <a:ea typeface="Calibri" panose="020F0502020204030204" pitchFamily="34" charset="0"/>
                        <a:cs typeface="Arial" panose="020B0604020202020204" pitchFamily="34" charset="0"/>
                      </a:endParaRPr>
                    </a:p>
                  </a:txBody>
                  <a:tcPr marL="0" marR="0" marT="0" marB="0" anchor="ctr"/>
                </a:tc>
                <a:extLst>
                  <a:ext uri="{0D108BD9-81ED-4DB2-BD59-A6C34878D82A}">
                    <a16:rowId xmlns:a16="http://schemas.microsoft.com/office/drawing/2014/main" val="3996875831"/>
                  </a:ext>
                </a:extLst>
              </a:tr>
              <a:tr h="374436">
                <a:tc>
                  <a:txBody>
                    <a:bodyPr/>
                    <a:lstStyle/>
                    <a:p>
                      <a:pPr marL="0" marR="0">
                        <a:lnSpc>
                          <a:spcPct val="107000"/>
                        </a:lnSpc>
                        <a:spcBef>
                          <a:spcPts val="0"/>
                        </a:spcBef>
                        <a:spcAft>
                          <a:spcPts val="0"/>
                        </a:spcAft>
                      </a:pPr>
                      <a:r>
                        <a:rPr lang="en-GB" sz="1600">
                          <a:effectLst/>
                        </a:rPr>
                        <a:t>Number of Features</a:t>
                      </a:r>
                      <a:endParaRPr lang="de-DE" sz="16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07000"/>
                        </a:lnSpc>
                        <a:spcBef>
                          <a:spcPts val="0"/>
                        </a:spcBef>
                        <a:spcAft>
                          <a:spcPts val="0"/>
                        </a:spcAft>
                      </a:pPr>
                      <a:r>
                        <a:rPr lang="en-GB" sz="1600" dirty="0">
                          <a:effectLst/>
                        </a:rPr>
                        <a:t>4</a:t>
                      </a:r>
                      <a:endParaRPr lang="de-DE" sz="16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07000"/>
                        </a:lnSpc>
                        <a:spcBef>
                          <a:spcPts val="0"/>
                        </a:spcBef>
                        <a:spcAft>
                          <a:spcPts val="800"/>
                        </a:spcAft>
                      </a:pPr>
                      <a:r>
                        <a:rPr lang="de-DE" sz="1600">
                          <a:effectLst/>
                        </a:rPr>
                        <a:t> </a:t>
                      </a:r>
                      <a:endParaRPr lang="de-DE" sz="1600">
                        <a:effectLst/>
                        <a:latin typeface="Calibri" panose="020F0502020204030204" pitchFamily="34" charset="0"/>
                        <a:ea typeface="Calibri" panose="020F0502020204030204" pitchFamily="34" charset="0"/>
                        <a:cs typeface="Arial" panose="020B0604020202020204" pitchFamily="34" charset="0"/>
                      </a:endParaRPr>
                    </a:p>
                  </a:txBody>
                  <a:tcPr marL="0" marR="0" marT="0" marB="0" anchor="ctr"/>
                </a:tc>
                <a:extLst>
                  <a:ext uri="{0D108BD9-81ED-4DB2-BD59-A6C34878D82A}">
                    <a16:rowId xmlns:a16="http://schemas.microsoft.com/office/drawing/2014/main" val="3516692153"/>
                  </a:ext>
                </a:extLst>
              </a:tr>
              <a:tr h="1408705">
                <a:tc>
                  <a:txBody>
                    <a:bodyPr/>
                    <a:lstStyle/>
                    <a:p>
                      <a:pPr marL="0" marR="0">
                        <a:lnSpc>
                          <a:spcPct val="107000"/>
                        </a:lnSpc>
                        <a:spcBef>
                          <a:spcPts val="0"/>
                        </a:spcBef>
                        <a:spcAft>
                          <a:spcPts val="0"/>
                        </a:spcAft>
                      </a:pPr>
                      <a:r>
                        <a:rPr lang="en-GB" sz="1600" dirty="0">
                          <a:effectLst/>
                        </a:rPr>
                        <a:t> </a:t>
                      </a:r>
                      <a:endParaRPr lang="de-DE" sz="1600" dirty="0">
                        <a:effectLst/>
                      </a:endParaRPr>
                    </a:p>
                    <a:p>
                      <a:pPr marL="0" marR="0">
                        <a:lnSpc>
                          <a:spcPct val="107000"/>
                        </a:lnSpc>
                        <a:spcBef>
                          <a:spcPts val="0"/>
                        </a:spcBef>
                        <a:spcAft>
                          <a:spcPts val="0"/>
                        </a:spcAft>
                      </a:pPr>
                      <a:endParaRPr lang="en-GB" sz="1600" dirty="0">
                        <a:effectLst/>
                      </a:endParaRPr>
                    </a:p>
                    <a:p>
                      <a:pPr marL="0" marR="0">
                        <a:lnSpc>
                          <a:spcPct val="107000"/>
                        </a:lnSpc>
                        <a:spcBef>
                          <a:spcPts val="0"/>
                        </a:spcBef>
                        <a:spcAft>
                          <a:spcPts val="0"/>
                        </a:spcAft>
                      </a:pPr>
                      <a:r>
                        <a:rPr lang="en-GB" sz="1600" dirty="0">
                          <a:effectLst/>
                        </a:rPr>
                        <a:t>Features</a:t>
                      </a:r>
                      <a:endParaRPr lang="de-DE" sz="16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gridSpan="2">
                  <a:txBody>
                    <a:bodyPr/>
                    <a:lstStyle/>
                    <a:p>
                      <a:pPr marL="0" marR="0">
                        <a:lnSpc>
                          <a:spcPct val="107000"/>
                        </a:lnSpc>
                        <a:spcBef>
                          <a:spcPts val="0"/>
                        </a:spcBef>
                        <a:spcAft>
                          <a:spcPts val="0"/>
                        </a:spcAft>
                      </a:pPr>
                      <a:r>
                        <a:rPr lang="pt-PT" sz="1600" dirty="0">
                          <a:effectLst/>
                        </a:rPr>
                        <a:t>Feature 1: Half-cell potential - rebar potential </a:t>
                      </a:r>
                      <a:endParaRPr lang="de-DE" sz="1600" dirty="0">
                        <a:effectLst/>
                      </a:endParaRPr>
                    </a:p>
                    <a:p>
                      <a:pPr marL="0" marR="0">
                        <a:lnSpc>
                          <a:spcPct val="107000"/>
                        </a:lnSpc>
                        <a:spcBef>
                          <a:spcPts val="0"/>
                        </a:spcBef>
                        <a:spcAft>
                          <a:spcPts val="0"/>
                        </a:spcAft>
                      </a:pPr>
                      <a:r>
                        <a:rPr lang="pt-PT" sz="1600" dirty="0">
                          <a:effectLst/>
                        </a:rPr>
                        <a:t>Feature 2: Half-cell potential - change of rebar potential </a:t>
                      </a:r>
                      <a:endParaRPr lang="de-DE" sz="1600" dirty="0">
                        <a:effectLst/>
                      </a:endParaRPr>
                    </a:p>
                    <a:p>
                      <a:pPr marL="0" marR="0">
                        <a:lnSpc>
                          <a:spcPct val="107000"/>
                        </a:lnSpc>
                        <a:spcBef>
                          <a:spcPts val="0"/>
                        </a:spcBef>
                        <a:spcAft>
                          <a:spcPts val="0"/>
                        </a:spcAft>
                      </a:pPr>
                      <a:r>
                        <a:rPr lang="pt-PT" sz="1600" dirty="0">
                          <a:effectLst/>
                        </a:rPr>
                        <a:t>Feature 3: Wenner-resistivity - electrical resistivity </a:t>
                      </a:r>
                      <a:endParaRPr lang="de-DE" sz="1600" dirty="0">
                        <a:effectLst/>
                      </a:endParaRPr>
                    </a:p>
                    <a:p>
                      <a:pPr marL="0" marR="0">
                        <a:lnSpc>
                          <a:spcPct val="107000"/>
                        </a:lnSpc>
                        <a:spcBef>
                          <a:spcPts val="0"/>
                        </a:spcBef>
                        <a:spcAft>
                          <a:spcPts val="0"/>
                        </a:spcAft>
                      </a:pPr>
                      <a:r>
                        <a:rPr lang="pt-PT" sz="1600" dirty="0">
                          <a:effectLst/>
                        </a:rPr>
                        <a:t>Feature 4: Microwave-moisture - relative moisture of concrete</a:t>
                      </a:r>
                      <a:endParaRPr lang="de-DE" sz="16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hMerge="1">
                  <a:txBody>
                    <a:bodyPr/>
                    <a:lstStyle/>
                    <a:p>
                      <a:endParaRPr lang="de-DE"/>
                    </a:p>
                  </a:txBody>
                  <a:tcPr/>
                </a:tc>
                <a:extLst>
                  <a:ext uri="{0D108BD9-81ED-4DB2-BD59-A6C34878D82A}">
                    <a16:rowId xmlns:a16="http://schemas.microsoft.com/office/drawing/2014/main" val="2026438622"/>
                  </a:ext>
                </a:extLst>
              </a:tr>
              <a:tr h="374436">
                <a:tc>
                  <a:txBody>
                    <a:bodyPr/>
                    <a:lstStyle/>
                    <a:p>
                      <a:pPr marL="0" marR="0">
                        <a:lnSpc>
                          <a:spcPct val="107000"/>
                        </a:lnSpc>
                        <a:spcBef>
                          <a:spcPts val="0"/>
                        </a:spcBef>
                        <a:spcAft>
                          <a:spcPts val="0"/>
                        </a:spcAft>
                      </a:pPr>
                      <a:r>
                        <a:rPr lang="en-GB" sz="1600">
                          <a:effectLst/>
                        </a:rPr>
                        <a:t>Label</a:t>
                      </a:r>
                      <a:endParaRPr lang="de-DE" sz="16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07000"/>
                        </a:lnSpc>
                        <a:spcBef>
                          <a:spcPts val="0"/>
                        </a:spcBef>
                        <a:spcAft>
                          <a:spcPts val="0"/>
                        </a:spcAft>
                      </a:pPr>
                      <a:r>
                        <a:rPr lang="en-GB" sz="1600">
                          <a:effectLst/>
                        </a:rPr>
                        <a:t>Binary (0 for No Corrosion), 1,954 (Corrosion)</a:t>
                      </a:r>
                      <a:endParaRPr lang="de-DE" sz="16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07000"/>
                        </a:lnSpc>
                        <a:spcBef>
                          <a:spcPts val="0"/>
                        </a:spcBef>
                        <a:spcAft>
                          <a:spcPts val="800"/>
                        </a:spcAft>
                      </a:pPr>
                      <a:r>
                        <a:rPr lang="de-DE" sz="1600" dirty="0">
                          <a:effectLst/>
                        </a:rPr>
                        <a:t> </a:t>
                      </a:r>
                      <a:endParaRPr lang="de-DE" sz="1600" dirty="0">
                        <a:effectLst/>
                        <a:latin typeface="Calibri" panose="020F0502020204030204" pitchFamily="34" charset="0"/>
                        <a:ea typeface="Calibri" panose="020F0502020204030204" pitchFamily="34" charset="0"/>
                        <a:cs typeface="Arial" panose="020B0604020202020204" pitchFamily="34" charset="0"/>
                      </a:endParaRPr>
                    </a:p>
                  </a:txBody>
                  <a:tcPr marL="0" marR="0" marT="0" marB="0" anchor="ctr"/>
                </a:tc>
                <a:extLst>
                  <a:ext uri="{0D108BD9-81ED-4DB2-BD59-A6C34878D82A}">
                    <a16:rowId xmlns:a16="http://schemas.microsoft.com/office/drawing/2014/main" val="853338848"/>
                  </a:ext>
                </a:extLst>
              </a:tr>
            </a:tbl>
          </a:graphicData>
        </a:graphic>
      </p:graphicFrame>
    </p:spTree>
    <p:extLst>
      <p:ext uri="{BB962C8B-B14F-4D97-AF65-F5344CB8AC3E}">
        <p14:creationId xmlns:p14="http://schemas.microsoft.com/office/powerpoint/2010/main" val="24502735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A66CB09D-EA7B-E66F-E9CE-9FA4EA7DA419}"/>
              </a:ext>
            </a:extLst>
          </p:cNvPr>
          <p:cNvSpPr>
            <a:spLocks noGrp="1"/>
          </p:cNvSpPr>
          <p:nvPr>
            <p:ph type="title"/>
          </p:nvPr>
        </p:nvSpPr>
        <p:spPr>
          <a:xfrm>
            <a:off x="2787457" y="2866761"/>
            <a:ext cx="1487492" cy="411601"/>
          </a:xfrm>
          <a:solidFill>
            <a:schemeClr val="accent2"/>
          </a:solidFill>
        </p:spPr>
        <p:txBody>
          <a:bodyPr>
            <a:noAutofit/>
          </a:bodyPr>
          <a:lstStyle/>
          <a:p>
            <a:pPr algn="ctr"/>
            <a:r>
              <a:rPr lang="en-US" sz="2400" b="1" dirty="0">
                <a:latin typeface="Söhne"/>
              </a:rPr>
              <a:t>RF &amp; LR</a:t>
            </a:r>
            <a:endParaRPr lang="de-DE" sz="2400" b="1" dirty="0">
              <a:latin typeface="Söhne"/>
            </a:endParaRPr>
          </a:p>
        </p:txBody>
      </p:sp>
      <p:sp>
        <p:nvSpPr>
          <p:cNvPr id="8" name="Title 7">
            <a:extLst>
              <a:ext uri="{FF2B5EF4-FFF2-40B4-BE49-F238E27FC236}">
                <a16:creationId xmlns:a16="http://schemas.microsoft.com/office/drawing/2014/main" id="{67F7ECD2-705B-34CB-D4B3-024F748AFAA4}"/>
              </a:ext>
            </a:extLst>
          </p:cNvPr>
          <p:cNvSpPr>
            <a:spLocks noGrp="1"/>
          </p:cNvSpPr>
          <p:nvPr>
            <p:ph type="title" idx="4294967295"/>
          </p:nvPr>
        </p:nvSpPr>
        <p:spPr>
          <a:xfrm>
            <a:off x="838200" y="654286"/>
            <a:ext cx="9736137" cy="704850"/>
          </a:xfrm>
        </p:spPr>
        <p:txBody>
          <a:bodyPr>
            <a:normAutofit fontScale="90000"/>
          </a:bodyPr>
          <a:lstStyle/>
          <a:p>
            <a:pPr algn="l"/>
            <a:r>
              <a:rPr lang="de-DE" b="1" i="0" dirty="0">
                <a:effectLst/>
                <a:latin typeface="Söhne"/>
              </a:rPr>
              <a:t>Methodology: AI-</a:t>
            </a:r>
            <a:r>
              <a:rPr lang="de-DE" b="1" i="0" dirty="0" err="1">
                <a:effectLst/>
                <a:latin typeface="Söhne"/>
              </a:rPr>
              <a:t>driven</a:t>
            </a:r>
            <a:r>
              <a:rPr lang="de-DE" b="1" i="0" dirty="0">
                <a:effectLst/>
                <a:latin typeface="Söhne"/>
              </a:rPr>
              <a:t> Adaptive Sampling</a:t>
            </a:r>
            <a:endParaRPr lang="de-DE" dirty="0"/>
          </a:p>
        </p:txBody>
      </p:sp>
      <p:pic>
        <p:nvPicPr>
          <p:cNvPr id="9" name="Picture 8">
            <a:extLst>
              <a:ext uri="{FF2B5EF4-FFF2-40B4-BE49-F238E27FC236}">
                <a16:creationId xmlns:a16="http://schemas.microsoft.com/office/drawing/2014/main" id="{ACF8164C-7793-450D-88B9-29D9575CF80F}"/>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4771" t="5676" r="17485"/>
          <a:stretch/>
        </p:blipFill>
        <p:spPr bwMode="auto">
          <a:xfrm>
            <a:off x="4924234" y="1546221"/>
            <a:ext cx="4804982" cy="4412122"/>
          </a:xfrm>
          <a:prstGeom prst="rect">
            <a:avLst/>
          </a:prstGeom>
          <a:noFill/>
          <a:ln>
            <a:noFill/>
          </a:ln>
          <a:extLst>
            <a:ext uri="{53640926-AAD7-44D8-BBD7-CCE9431645EC}">
              <a14:shadowObscured xmlns:a14="http://schemas.microsoft.com/office/drawing/2010/main"/>
            </a:ext>
          </a:extLst>
        </p:spPr>
      </p:pic>
      <p:sp>
        <p:nvSpPr>
          <p:cNvPr id="11" name="Arrow: Right 10">
            <a:extLst>
              <a:ext uri="{FF2B5EF4-FFF2-40B4-BE49-F238E27FC236}">
                <a16:creationId xmlns:a16="http://schemas.microsoft.com/office/drawing/2014/main" id="{520068E5-5065-BC38-86B6-6493A9640802}"/>
              </a:ext>
            </a:extLst>
          </p:cNvPr>
          <p:cNvSpPr/>
          <p:nvPr/>
        </p:nvSpPr>
        <p:spPr>
          <a:xfrm>
            <a:off x="4329874" y="2904645"/>
            <a:ext cx="877824" cy="20580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2" name="Title 1">
            <a:extLst>
              <a:ext uri="{FF2B5EF4-FFF2-40B4-BE49-F238E27FC236}">
                <a16:creationId xmlns:a16="http://schemas.microsoft.com/office/drawing/2014/main" id="{EEDBF67D-8174-89AF-E1E3-7804F2F138D7}"/>
              </a:ext>
            </a:extLst>
          </p:cNvPr>
          <p:cNvSpPr txBox="1">
            <a:spLocks/>
          </p:cNvSpPr>
          <p:nvPr/>
        </p:nvSpPr>
        <p:spPr>
          <a:xfrm>
            <a:off x="2787457" y="3741654"/>
            <a:ext cx="1487492" cy="411600"/>
          </a:xfrm>
          <a:prstGeom prst="rect">
            <a:avLst/>
          </a:prstGeom>
          <a:solidFill>
            <a:schemeClr val="accent2"/>
          </a:solidFill>
          <a:ln>
            <a:noFill/>
          </a:ln>
        </p:spPr>
        <p:txBody>
          <a:bodyPr spcFirstLastPara="1" vert="horz" wrap="square" lIns="91425" tIns="91425" rIns="91425" bIns="91425" rtlCol="0" anchor="ctr" anchorCtr="0">
            <a:noAutofit/>
          </a:bodyPr>
          <a:lstStyle>
            <a:lvl1pPr lvl="0" algn="ctr" defTabSz="914400" rtl="0" eaLnBrk="1" latinLnBrk="0" hangingPunct="1">
              <a:lnSpc>
                <a:spcPct val="100000"/>
              </a:lnSpc>
              <a:spcBef>
                <a:spcPts val="0"/>
              </a:spcBef>
              <a:spcAft>
                <a:spcPts val="0"/>
              </a:spcAft>
              <a:buClr>
                <a:srgbClr val="323583"/>
              </a:buClr>
              <a:buSzPts val="1800"/>
              <a:buFont typeface="Montserrat"/>
              <a:buNone/>
              <a:defRPr sz="2400" b="1" kern="1200">
                <a:solidFill>
                  <a:srgbClr val="323583"/>
                </a:solidFill>
                <a:latin typeface="Montserrat"/>
                <a:ea typeface="Montserrat"/>
                <a:cs typeface="Montserrat"/>
                <a:sym typeface="Montserrat"/>
              </a:defRPr>
            </a:lvl1pPr>
            <a:lvl2pPr lvl="1" algn="ctr">
              <a:lnSpc>
                <a:spcPct val="100000"/>
              </a:lnSpc>
              <a:spcBef>
                <a:spcPts val="0"/>
              </a:spcBef>
              <a:spcAft>
                <a:spcPts val="0"/>
              </a:spcAft>
              <a:buClr>
                <a:srgbClr val="323583"/>
              </a:buClr>
              <a:buSzPts val="1800"/>
              <a:buFont typeface="Montserrat"/>
              <a:buNone/>
              <a:defRPr sz="2400">
                <a:solidFill>
                  <a:srgbClr val="323583"/>
                </a:solidFill>
                <a:latin typeface="Montserrat"/>
                <a:ea typeface="Montserrat"/>
                <a:cs typeface="Montserrat"/>
                <a:sym typeface="Montserrat"/>
              </a:defRPr>
            </a:lvl2pPr>
            <a:lvl3pPr lvl="2" algn="ctr">
              <a:lnSpc>
                <a:spcPct val="100000"/>
              </a:lnSpc>
              <a:spcBef>
                <a:spcPts val="0"/>
              </a:spcBef>
              <a:spcAft>
                <a:spcPts val="0"/>
              </a:spcAft>
              <a:buClr>
                <a:srgbClr val="323583"/>
              </a:buClr>
              <a:buSzPts val="1800"/>
              <a:buFont typeface="Montserrat"/>
              <a:buNone/>
              <a:defRPr sz="2400">
                <a:solidFill>
                  <a:srgbClr val="323583"/>
                </a:solidFill>
                <a:latin typeface="Montserrat"/>
                <a:ea typeface="Montserrat"/>
                <a:cs typeface="Montserrat"/>
                <a:sym typeface="Montserrat"/>
              </a:defRPr>
            </a:lvl3pPr>
            <a:lvl4pPr lvl="3" algn="ctr">
              <a:lnSpc>
                <a:spcPct val="100000"/>
              </a:lnSpc>
              <a:spcBef>
                <a:spcPts val="0"/>
              </a:spcBef>
              <a:spcAft>
                <a:spcPts val="0"/>
              </a:spcAft>
              <a:buClr>
                <a:srgbClr val="323583"/>
              </a:buClr>
              <a:buSzPts val="1800"/>
              <a:buFont typeface="Montserrat"/>
              <a:buNone/>
              <a:defRPr sz="2400">
                <a:solidFill>
                  <a:srgbClr val="323583"/>
                </a:solidFill>
                <a:latin typeface="Montserrat"/>
                <a:ea typeface="Montserrat"/>
                <a:cs typeface="Montserrat"/>
                <a:sym typeface="Montserrat"/>
              </a:defRPr>
            </a:lvl4pPr>
            <a:lvl5pPr lvl="4" algn="ctr">
              <a:lnSpc>
                <a:spcPct val="100000"/>
              </a:lnSpc>
              <a:spcBef>
                <a:spcPts val="0"/>
              </a:spcBef>
              <a:spcAft>
                <a:spcPts val="0"/>
              </a:spcAft>
              <a:buClr>
                <a:srgbClr val="323583"/>
              </a:buClr>
              <a:buSzPts val="1800"/>
              <a:buFont typeface="Montserrat"/>
              <a:buNone/>
              <a:defRPr sz="2400">
                <a:solidFill>
                  <a:srgbClr val="323583"/>
                </a:solidFill>
                <a:latin typeface="Montserrat"/>
                <a:ea typeface="Montserrat"/>
                <a:cs typeface="Montserrat"/>
                <a:sym typeface="Montserrat"/>
              </a:defRPr>
            </a:lvl5pPr>
            <a:lvl6pPr lvl="5" algn="ctr">
              <a:lnSpc>
                <a:spcPct val="100000"/>
              </a:lnSpc>
              <a:spcBef>
                <a:spcPts val="0"/>
              </a:spcBef>
              <a:spcAft>
                <a:spcPts val="0"/>
              </a:spcAft>
              <a:buClr>
                <a:srgbClr val="323583"/>
              </a:buClr>
              <a:buSzPts val="1800"/>
              <a:buFont typeface="Montserrat"/>
              <a:buNone/>
              <a:defRPr sz="2400">
                <a:solidFill>
                  <a:srgbClr val="323583"/>
                </a:solidFill>
                <a:latin typeface="Montserrat"/>
                <a:ea typeface="Montserrat"/>
                <a:cs typeface="Montserrat"/>
                <a:sym typeface="Montserrat"/>
              </a:defRPr>
            </a:lvl6pPr>
            <a:lvl7pPr lvl="6" algn="ctr">
              <a:lnSpc>
                <a:spcPct val="100000"/>
              </a:lnSpc>
              <a:spcBef>
                <a:spcPts val="0"/>
              </a:spcBef>
              <a:spcAft>
                <a:spcPts val="0"/>
              </a:spcAft>
              <a:buClr>
                <a:srgbClr val="323583"/>
              </a:buClr>
              <a:buSzPts val="1800"/>
              <a:buFont typeface="Montserrat"/>
              <a:buNone/>
              <a:defRPr sz="2400">
                <a:solidFill>
                  <a:srgbClr val="323583"/>
                </a:solidFill>
                <a:latin typeface="Montserrat"/>
                <a:ea typeface="Montserrat"/>
                <a:cs typeface="Montserrat"/>
                <a:sym typeface="Montserrat"/>
              </a:defRPr>
            </a:lvl7pPr>
            <a:lvl8pPr lvl="7" algn="ctr">
              <a:lnSpc>
                <a:spcPct val="100000"/>
              </a:lnSpc>
              <a:spcBef>
                <a:spcPts val="0"/>
              </a:spcBef>
              <a:spcAft>
                <a:spcPts val="0"/>
              </a:spcAft>
              <a:buClr>
                <a:srgbClr val="323583"/>
              </a:buClr>
              <a:buSzPts val="1800"/>
              <a:buFont typeface="Montserrat"/>
              <a:buNone/>
              <a:defRPr sz="2400">
                <a:solidFill>
                  <a:srgbClr val="323583"/>
                </a:solidFill>
                <a:latin typeface="Montserrat"/>
                <a:ea typeface="Montserrat"/>
                <a:cs typeface="Montserrat"/>
                <a:sym typeface="Montserrat"/>
              </a:defRPr>
            </a:lvl8pPr>
            <a:lvl9pPr lvl="8" algn="ctr">
              <a:lnSpc>
                <a:spcPct val="100000"/>
              </a:lnSpc>
              <a:spcBef>
                <a:spcPts val="0"/>
              </a:spcBef>
              <a:spcAft>
                <a:spcPts val="0"/>
              </a:spcAft>
              <a:buClr>
                <a:srgbClr val="323583"/>
              </a:buClr>
              <a:buSzPts val="1800"/>
              <a:buFont typeface="Montserrat"/>
              <a:buNone/>
              <a:defRPr sz="2400">
                <a:solidFill>
                  <a:srgbClr val="323583"/>
                </a:solidFill>
                <a:latin typeface="Montserrat"/>
                <a:ea typeface="Montserrat"/>
                <a:cs typeface="Montserrat"/>
                <a:sym typeface="Montserrat"/>
              </a:defRPr>
            </a:lvl9pPr>
          </a:lstStyle>
          <a:p>
            <a:r>
              <a:rPr lang="en-US" dirty="0">
                <a:solidFill>
                  <a:schemeClr val="tx1"/>
                </a:solidFill>
                <a:latin typeface="Söhne"/>
              </a:rPr>
              <a:t>GPR</a:t>
            </a:r>
            <a:endParaRPr lang="de-DE" dirty="0">
              <a:solidFill>
                <a:schemeClr val="tx1"/>
              </a:solidFill>
              <a:latin typeface="Söhne"/>
            </a:endParaRPr>
          </a:p>
        </p:txBody>
      </p:sp>
      <p:sp>
        <p:nvSpPr>
          <p:cNvPr id="13" name="Arrow: Right 12">
            <a:extLst>
              <a:ext uri="{FF2B5EF4-FFF2-40B4-BE49-F238E27FC236}">
                <a16:creationId xmlns:a16="http://schemas.microsoft.com/office/drawing/2014/main" id="{56133518-9F9A-6AB0-556A-832D0F90F954}"/>
              </a:ext>
            </a:extLst>
          </p:cNvPr>
          <p:cNvSpPr/>
          <p:nvPr/>
        </p:nvSpPr>
        <p:spPr>
          <a:xfrm>
            <a:off x="4329874" y="3850885"/>
            <a:ext cx="877824" cy="20580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39127012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042E9860-0252-C43D-DDBC-E6EED3C5A706}"/>
              </a:ext>
            </a:extLst>
          </p:cNvPr>
          <p:cNvSpPr>
            <a:spLocks noGrp="1"/>
          </p:cNvSpPr>
          <p:nvPr>
            <p:ph type="title"/>
          </p:nvPr>
        </p:nvSpPr>
        <p:spPr>
          <a:xfrm>
            <a:off x="646176" y="161999"/>
            <a:ext cx="10515600" cy="1325563"/>
          </a:xfrm>
        </p:spPr>
        <p:txBody>
          <a:bodyPr>
            <a:normAutofit/>
          </a:bodyPr>
          <a:lstStyle/>
          <a:p>
            <a:r>
              <a:rPr lang="en-US" sz="4000" b="1" dirty="0">
                <a:latin typeface="Söhne"/>
              </a:rPr>
              <a:t>Benchmarking</a:t>
            </a:r>
            <a:endParaRPr lang="de-DE" sz="4000" b="1" dirty="0">
              <a:latin typeface="Söhne"/>
            </a:endParaRPr>
          </a:p>
        </p:txBody>
      </p:sp>
      <p:pic>
        <p:nvPicPr>
          <p:cNvPr id="9" name="Picture 8">
            <a:extLst>
              <a:ext uri="{FF2B5EF4-FFF2-40B4-BE49-F238E27FC236}">
                <a16:creationId xmlns:a16="http://schemas.microsoft.com/office/drawing/2014/main" id="{470C54D6-E08E-A85E-F1FC-98D12E6FD291}"/>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888868" y="1487562"/>
            <a:ext cx="6218555" cy="5205846"/>
          </a:xfrm>
          <a:prstGeom prst="rect">
            <a:avLst/>
          </a:prstGeom>
          <a:noFill/>
        </p:spPr>
      </p:pic>
    </p:spTree>
    <p:extLst>
      <p:ext uri="{BB962C8B-B14F-4D97-AF65-F5344CB8AC3E}">
        <p14:creationId xmlns:p14="http://schemas.microsoft.com/office/powerpoint/2010/main" val="32929228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926A853-FF8F-C692-E61C-E13CBC6B0CD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8016" y="82296"/>
            <a:ext cx="7397496" cy="3346704"/>
          </a:xfrm>
          <a:prstGeom prst="rect">
            <a:avLst/>
          </a:prstGeom>
          <a:ln>
            <a:noFill/>
          </a:ln>
          <a:effectLst>
            <a:outerShdw blurRad="292100" dist="139700" dir="2700000" algn="tl" rotWithShape="0">
              <a:srgbClr val="333333">
                <a:alpha val="65000"/>
              </a:srgbClr>
            </a:outerShdw>
          </a:effectLst>
        </p:spPr>
      </p:pic>
      <p:pic>
        <p:nvPicPr>
          <p:cNvPr id="9" name="Picture 8">
            <a:extLst>
              <a:ext uri="{FF2B5EF4-FFF2-40B4-BE49-F238E27FC236}">
                <a16:creationId xmlns:a16="http://schemas.microsoft.com/office/drawing/2014/main" id="{84D89EE3-7689-F4A6-FBDE-04D2C7A5248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36008" y="3581400"/>
            <a:ext cx="7397496" cy="3136392"/>
          </a:xfrm>
          <a:prstGeom prst="rect">
            <a:avLst/>
          </a:prstGeom>
          <a:ln>
            <a:noFill/>
          </a:ln>
          <a:effectLst>
            <a:outerShdw blurRad="292100" dist="139700" dir="2700000" algn="tl" rotWithShape="0">
              <a:srgbClr val="333333">
                <a:alpha val="65000"/>
              </a:srgbClr>
            </a:outerShdw>
          </a:effectLst>
        </p:spPr>
      </p:pic>
      <p:sp>
        <p:nvSpPr>
          <p:cNvPr id="10" name="Rectangle 9">
            <a:extLst>
              <a:ext uri="{FF2B5EF4-FFF2-40B4-BE49-F238E27FC236}">
                <a16:creationId xmlns:a16="http://schemas.microsoft.com/office/drawing/2014/main" id="{1EEE47D9-DEED-5DB2-4126-F4D6614C5534}"/>
              </a:ext>
            </a:extLst>
          </p:cNvPr>
          <p:cNvSpPr/>
          <p:nvPr/>
        </p:nvSpPr>
        <p:spPr>
          <a:xfrm>
            <a:off x="749808" y="466344"/>
            <a:ext cx="914400" cy="23774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RF</a:t>
            </a:r>
            <a:endParaRPr lang="de-DE" dirty="0"/>
          </a:p>
        </p:txBody>
      </p:sp>
      <p:sp>
        <p:nvSpPr>
          <p:cNvPr id="11" name="Rectangle 10">
            <a:extLst>
              <a:ext uri="{FF2B5EF4-FFF2-40B4-BE49-F238E27FC236}">
                <a16:creationId xmlns:a16="http://schemas.microsoft.com/office/drawing/2014/main" id="{43B46207-04F3-00DD-89A1-C15B7973A387}"/>
              </a:ext>
            </a:extLst>
          </p:cNvPr>
          <p:cNvSpPr/>
          <p:nvPr/>
        </p:nvSpPr>
        <p:spPr>
          <a:xfrm>
            <a:off x="4989576" y="4358640"/>
            <a:ext cx="914400" cy="23774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LR</a:t>
            </a:r>
            <a:endParaRPr lang="de-DE" dirty="0"/>
          </a:p>
        </p:txBody>
      </p:sp>
      <p:sp>
        <p:nvSpPr>
          <p:cNvPr id="12" name="Title 1">
            <a:extLst>
              <a:ext uri="{FF2B5EF4-FFF2-40B4-BE49-F238E27FC236}">
                <a16:creationId xmlns:a16="http://schemas.microsoft.com/office/drawing/2014/main" id="{DB67C0CA-A84F-D087-4749-9D910E56C34C}"/>
              </a:ext>
            </a:extLst>
          </p:cNvPr>
          <p:cNvSpPr>
            <a:spLocks noGrp="1"/>
          </p:cNvSpPr>
          <p:nvPr>
            <p:ph type="title"/>
          </p:nvPr>
        </p:nvSpPr>
        <p:spPr>
          <a:xfrm>
            <a:off x="9293352" y="-98744"/>
            <a:ext cx="2325624" cy="1325563"/>
          </a:xfrm>
        </p:spPr>
        <p:txBody>
          <a:bodyPr/>
          <a:lstStyle/>
          <a:p>
            <a:r>
              <a:rPr lang="en-US" b="1" dirty="0"/>
              <a:t>Results</a:t>
            </a:r>
            <a:endParaRPr lang="de-DE" b="1" dirty="0"/>
          </a:p>
        </p:txBody>
      </p:sp>
      <p:pic>
        <p:nvPicPr>
          <p:cNvPr id="16" name="Picture 15">
            <a:extLst>
              <a:ext uri="{FF2B5EF4-FFF2-40B4-BE49-F238E27FC236}">
                <a16:creationId xmlns:a16="http://schemas.microsoft.com/office/drawing/2014/main" id="{A76A13CD-4C5E-277F-1F89-9CA787B6958B}"/>
              </a:ext>
            </a:extLst>
          </p:cNvPr>
          <p:cNvPicPr>
            <a:picLocks noChangeAspect="1"/>
          </p:cNvPicPr>
          <p:nvPr/>
        </p:nvPicPr>
        <p:blipFill rotWithShape="1">
          <a:blip r:embed="rId5">
            <a:extLst>
              <a:ext uri="{28A0092B-C50C-407E-A947-70E740481C1C}">
                <a14:useLocalDpi xmlns:a14="http://schemas.microsoft.com/office/drawing/2010/main" val="0"/>
              </a:ext>
            </a:extLst>
          </a:blip>
          <a:srcRect l="12034" t="42167" r="35803" b="41333"/>
          <a:stretch/>
        </p:blipFill>
        <p:spPr>
          <a:xfrm>
            <a:off x="594360" y="4782312"/>
            <a:ext cx="4769855" cy="905257"/>
          </a:xfrm>
          <a:prstGeom prst="rect">
            <a:avLst/>
          </a:prstGeom>
          <a:ln>
            <a:noFill/>
          </a:ln>
          <a:effectLst>
            <a:outerShdw blurRad="292100" dist="139700" dir="2700000" algn="tl" rotWithShape="0">
              <a:srgbClr val="333333">
                <a:alpha val="65000"/>
              </a:srgbClr>
            </a:outerShdw>
          </a:effectLst>
        </p:spPr>
      </p:pic>
      <p:pic>
        <p:nvPicPr>
          <p:cNvPr id="18" name="Picture 17">
            <a:extLst>
              <a:ext uri="{FF2B5EF4-FFF2-40B4-BE49-F238E27FC236}">
                <a16:creationId xmlns:a16="http://schemas.microsoft.com/office/drawing/2014/main" id="{4C26CC26-B617-A318-5B26-0F93A6059625}"/>
              </a:ext>
            </a:extLst>
          </p:cNvPr>
          <p:cNvPicPr>
            <a:picLocks noChangeAspect="1"/>
          </p:cNvPicPr>
          <p:nvPr/>
        </p:nvPicPr>
        <p:blipFill rotWithShape="1">
          <a:blip r:embed="rId6">
            <a:extLst>
              <a:ext uri="{28A0092B-C50C-407E-A947-70E740481C1C}">
                <a14:useLocalDpi xmlns:a14="http://schemas.microsoft.com/office/drawing/2010/main" val="0"/>
              </a:ext>
            </a:extLst>
          </a:blip>
          <a:srcRect l="12069" t="42834" r="35767" b="40666"/>
          <a:stretch/>
        </p:blipFill>
        <p:spPr>
          <a:xfrm>
            <a:off x="7089913" y="1303019"/>
            <a:ext cx="4769856" cy="90525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8153755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ABDC1B-F03B-89B1-E53C-19B59D2ECFAB}"/>
              </a:ext>
            </a:extLst>
          </p:cNvPr>
          <p:cNvSpPr>
            <a:spLocks noGrp="1"/>
          </p:cNvSpPr>
          <p:nvPr>
            <p:ph type="title"/>
          </p:nvPr>
        </p:nvSpPr>
        <p:spPr/>
        <p:txBody>
          <a:bodyPr/>
          <a:lstStyle/>
          <a:p>
            <a:r>
              <a:rPr lang="en-US" b="1" dirty="0"/>
              <a:t>Results</a:t>
            </a:r>
            <a:endParaRPr lang="de-DE" b="1" dirty="0"/>
          </a:p>
        </p:txBody>
      </p:sp>
      <p:pic>
        <p:nvPicPr>
          <p:cNvPr id="7" name="Picture 6">
            <a:extLst>
              <a:ext uri="{FF2B5EF4-FFF2-40B4-BE49-F238E27FC236}">
                <a16:creationId xmlns:a16="http://schemas.microsoft.com/office/drawing/2014/main" id="{E5DF2930-5A71-5D40-3C63-02B0BD2D0BF8}"/>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249424" y="1824386"/>
            <a:ext cx="7525512" cy="370773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667169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22EF3-DCC7-7035-72B7-7F96FCCC9ABF}"/>
              </a:ext>
            </a:extLst>
          </p:cNvPr>
          <p:cNvSpPr>
            <a:spLocks noGrp="1"/>
          </p:cNvSpPr>
          <p:nvPr>
            <p:ph type="title"/>
          </p:nvPr>
        </p:nvSpPr>
        <p:spPr>
          <a:xfrm>
            <a:off x="3970866" y="2498725"/>
            <a:ext cx="4537408" cy="1325563"/>
          </a:xfrm>
        </p:spPr>
        <p:txBody>
          <a:bodyPr/>
          <a:lstStyle/>
          <a:p>
            <a:r>
              <a:rPr lang="en-US" b="1" dirty="0">
                <a:solidFill>
                  <a:schemeClr val="accent4"/>
                </a:solidFill>
              </a:rPr>
              <a:t>Thank you!</a:t>
            </a:r>
            <a:endParaRPr lang="de-DE" b="1" dirty="0">
              <a:solidFill>
                <a:schemeClr val="accent4"/>
              </a:solidFill>
            </a:endParaRPr>
          </a:p>
        </p:txBody>
      </p:sp>
    </p:spTree>
    <p:extLst>
      <p:ext uri="{BB962C8B-B14F-4D97-AF65-F5344CB8AC3E}">
        <p14:creationId xmlns:p14="http://schemas.microsoft.com/office/powerpoint/2010/main" val="261905582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1646</Words>
  <Application>Microsoft Office PowerPoint</Application>
  <PresentationFormat>Widescreen</PresentationFormat>
  <Paragraphs>119</Paragraphs>
  <Slides>9</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Arial</vt:lpstr>
      <vt:lpstr>Calibri</vt:lpstr>
      <vt:lpstr>Calibri Light</vt:lpstr>
      <vt:lpstr>Montserrat</vt:lpstr>
      <vt:lpstr>Söhne</vt:lpstr>
      <vt:lpstr>Times New Roman</vt:lpstr>
      <vt:lpstr>Office Theme</vt:lpstr>
      <vt:lpstr>UNLOCKING CIRCULAR ECONOMY: AN ADAPTIVE UPSCALING APPROACH FOR ASSESSING MATERIAL’S CIRCULAR POTENTIAL WITH NON-DESTRUCTIVE TESTING (NDT) </vt:lpstr>
      <vt:lpstr>Introduction</vt:lpstr>
      <vt:lpstr>Challenges in Traditional NDT Methods </vt:lpstr>
      <vt:lpstr>Dataset </vt:lpstr>
      <vt:lpstr>Methodology: AI-driven Adaptive Sampling</vt:lpstr>
      <vt:lpstr>Benchmarking</vt:lpstr>
      <vt:lpstr>Results</vt:lpstr>
      <vt:lpstr>Results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UNLOCKING CIRCULAR ECONOMY: AN ADAPTIVE UPSCALING APPROACH FOR ASSESSING MATERIAL’S CIRCULAR POTENTIAL WITH NON-DESTRUCTIVE TESTING (NDT) </dc:title>
  <dc:creator>Zia, Ghezal Ahmad Jan</dc:creator>
  <cp:lastModifiedBy>Zia, Ghezal Ahmad Jan</cp:lastModifiedBy>
  <cp:revision>4</cp:revision>
  <dcterms:created xsi:type="dcterms:W3CDTF">2024-02-23T10:41:11Z</dcterms:created>
  <dcterms:modified xsi:type="dcterms:W3CDTF">2024-02-23T13:43:37Z</dcterms:modified>
</cp:coreProperties>
</file>

<file path=docProps/thumbnail.jpeg>
</file>